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5" r:id="rId4"/>
    <p:sldId id="317" r:id="rId5"/>
    <p:sldId id="319" r:id="rId6"/>
    <p:sldId id="259" r:id="rId7"/>
    <p:sldId id="320" r:id="rId8"/>
    <p:sldId id="260" r:id="rId9"/>
    <p:sldId id="262" r:id="rId10"/>
    <p:sldId id="314" r:id="rId11"/>
    <p:sldId id="268" r:id="rId12"/>
    <p:sldId id="269" r:id="rId13"/>
    <p:sldId id="267" r:id="rId14"/>
    <p:sldId id="265" r:id="rId15"/>
    <p:sldId id="266" r:id="rId16"/>
    <p:sldId id="264" r:id="rId17"/>
    <p:sldId id="321" r:id="rId18"/>
    <p:sldId id="270" r:id="rId19"/>
    <p:sldId id="271" r:id="rId20"/>
    <p:sldId id="272" r:id="rId21"/>
    <p:sldId id="273" r:id="rId22"/>
    <p:sldId id="322" r:id="rId23"/>
    <p:sldId id="263" r:id="rId24"/>
    <p:sldId id="275" r:id="rId25"/>
    <p:sldId id="276" r:id="rId26"/>
    <p:sldId id="277" r:id="rId27"/>
    <p:sldId id="278" r:id="rId28"/>
    <p:sldId id="280" r:id="rId29"/>
    <p:sldId id="282" r:id="rId30"/>
    <p:sldId id="328" r:id="rId31"/>
    <p:sldId id="325" r:id="rId32"/>
    <p:sldId id="326" r:id="rId33"/>
    <p:sldId id="32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3" r:id="rId57"/>
    <p:sldId id="311" r:id="rId58"/>
    <p:sldId id="324" r:id="rId59"/>
  </p:sldIdLst>
  <p:sldSz cx="9144000" cy="6858000" type="screen4x3"/>
  <p:notesSz cx="9144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ursen Hanne" initials="VH" lastIdx="2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C83"/>
    <a:srgbClr val="707B82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74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Tomme Isabelle" userId="c45d7f99-46da-445f-95eb-8295ecc25c58" providerId="ADAL" clId="{DAD13BA9-2E13-4552-9337-D043BB2DBB94}"/>
    <pc:docChg chg="undo custSel addSld delSld modSld sldOrd modMainMaster">
      <pc:chgData name="Van Tomme Isabelle" userId="c45d7f99-46da-445f-95eb-8295ecc25c58" providerId="ADAL" clId="{DAD13BA9-2E13-4552-9337-D043BB2DBB94}" dt="2017-11-29T23:21:31.424" v="929" actId="478"/>
      <pc:docMkLst>
        <pc:docMk/>
      </pc:docMkLst>
      <pc:sldChg chg="addSp delSp modSp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56"/>
        </pc:sldMkLst>
        <pc:spChg chg="del">
          <ac:chgData name="Van Tomme Isabelle" userId="c45d7f99-46da-445f-95eb-8295ecc25c58" providerId="ADAL" clId="{DAD13BA9-2E13-4552-9337-D043BB2DBB94}" dt="2017-11-24T16:36:58.495" v="213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Van Tomme Isabelle" userId="c45d7f99-46da-445f-95eb-8295ecc25c58" providerId="ADAL" clId="{DAD13BA9-2E13-4552-9337-D043BB2DBB94}" dt="2017-11-29T11:36:33.198" v="292" actId="478"/>
          <ac:spMkLst>
            <pc:docMk/>
            <pc:sldMk cId="0" sldId="256"/>
            <ac:spMk id="2" creationId="{3CDD43A1-BDD1-4DE5-B885-5F7F4273FCE6}"/>
          </ac:spMkLst>
        </pc:spChg>
        <pc:spChg chg="mod">
          <ac:chgData name="Van Tomme Isabelle" userId="c45d7f99-46da-445f-95eb-8295ecc25c58" providerId="ADAL" clId="{DAD13BA9-2E13-4552-9337-D043BB2DBB94}" dt="2017-11-29T11:33:33.938" v="282" actId="1076"/>
          <ac:spMkLst>
            <pc:docMk/>
            <pc:sldMk cId="0" sldId="256"/>
            <ac:spMk id="3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4T16:53:13.536" v="226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4T16:53:09.808" v="223" actId="478"/>
          <ac:spMkLst>
            <pc:docMk/>
            <pc:sldMk cId="0" sldId="256"/>
            <ac:spMk id="6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1:36:39.182" v="296" actId="2696"/>
          <ac:spMkLst>
            <pc:docMk/>
            <pc:sldMk cId="0" sldId="256"/>
            <ac:spMk id="6" creationId="{58DF8897-633A-4C1D-8E8B-153E3067CFCE}"/>
          </ac:spMkLst>
        </pc:spChg>
        <pc:spChg chg="del">
          <ac:chgData name="Van Tomme Isabelle" userId="c45d7f99-46da-445f-95eb-8295ecc25c58" providerId="ADAL" clId="{DAD13BA9-2E13-4552-9337-D043BB2DBB94}" dt="2017-11-24T16:53:10.544" v="224" actId="478"/>
          <ac:spMkLst>
            <pc:docMk/>
            <pc:sldMk cId="0" sldId="256"/>
            <ac:spMk id="7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1:37:22.233" v="305" actId="2696"/>
          <ac:spMkLst>
            <pc:docMk/>
            <pc:sldMk cId="0" sldId="256"/>
            <ac:spMk id="8" creationId="{9F512704-EC95-4DC2-A08E-79550049F0E3}"/>
          </ac:spMkLst>
        </pc:spChg>
        <pc:spChg chg="del mod">
          <ac:chgData name="Van Tomme Isabelle" userId="c45d7f99-46da-445f-95eb-8295ecc25c58" providerId="ADAL" clId="{DAD13BA9-2E13-4552-9337-D043BB2DBB94}" dt="2017-11-24T16:53:17.016" v="228" actId="478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4T16:53:15.416" v="227" actId="478"/>
          <ac:spMkLst>
            <pc:docMk/>
            <pc:sldMk cId="0" sldId="256"/>
            <ac:spMk id="9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9T11:31:26.453" v="244" actId="1076"/>
          <ac:picMkLst>
            <pc:docMk/>
            <pc:sldMk cId="0" sldId="256"/>
            <ac:picMk id="5" creationId="{9883BDF0-80A2-4B07-8EE5-501105422576}"/>
          </ac:picMkLst>
        </pc:picChg>
        <pc:picChg chg="add mod">
          <ac:chgData name="Van Tomme Isabelle" userId="c45d7f99-46da-445f-95eb-8295ecc25c58" providerId="ADAL" clId="{DAD13BA9-2E13-4552-9337-D043BB2DBB94}" dt="2017-11-29T11:37:06.737" v="301" actId="14100"/>
          <ac:picMkLst>
            <pc:docMk/>
            <pc:sldMk cId="0" sldId="256"/>
            <ac:picMk id="7" creationId="{EF22538C-15E0-41B7-886F-EBF719843F5A}"/>
          </ac:picMkLst>
        </pc:picChg>
        <pc:picChg chg="add mod">
          <ac:chgData name="Van Tomme Isabelle" userId="c45d7f99-46da-445f-95eb-8295ecc25c58" providerId="ADAL" clId="{DAD13BA9-2E13-4552-9337-D043BB2DBB94}" dt="2017-11-29T11:37:31.319" v="308" actId="14100"/>
          <ac:picMkLst>
            <pc:docMk/>
            <pc:sldMk cId="0" sldId="256"/>
            <ac:picMk id="9" creationId="{D5210ED8-FBBC-4636-AE68-EB553425C1A7}"/>
          </ac:picMkLst>
        </pc:picChg>
        <pc:picChg chg="add del mod">
          <ac:chgData name="Van Tomme Isabelle" userId="c45d7f99-46da-445f-95eb-8295ecc25c58" providerId="ADAL" clId="{DAD13BA9-2E13-4552-9337-D043BB2DBB94}" dt="2017-11-24T16:53:07.746" v="222" actId="478"/>
          <ac:picMkLst>
            <pc:docMk/>
            <pc:sldMk cId="0" sldId="256"/>
            <ac:picMk id="11" creationId="{4601337C-ADB6-4951-AD98-F27F4714F1AD}"/>
          </ac:picMkLst>
        </pc:picChg>
      </pc:sldChg>
      <pc:sldChg chg="addSp delSp modSp del">
        <pc:chgData name="Van Tomme Isabelle" userId="c45d7f99-46da-445f-95eb-8295ecc25c58" providerId="ADAL" clId="{DAD13BA9-2E13-4552-9337-D043BB2DBB94}" dt="2017-11-24T16:52:08.509" v="221" actId="2696"/>
        <pc:sldMkLst>
          <pc:docMk/>
          <pc:sldMk cId="0" sldId="257"/>
        </pc:sldMkLst>
        <pc:spChg chg="del">
          <ac:chgData name="Van Tomme Isabelle" userId="c45d7f99-46da-445f-95eb-8295ecc25c58" providerId="ADAL" clId="{DAD13BA9-2E13-4552-9337-D043BB2DBB94}" dt="2017-11-24T16:51:11.952" v="219" actId="478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4T16:52:03.770" v="220" actId="931"/>
          <ac:picMkLst>
            <pc:docMk/>
            <pc:sldMk cId="0" sldId="257"/>
            <ac:picMk id="15" creationId="{351802FE-9B01-4F5A-96A5-AC6F9F40F1AA}"/>
          </ac:picMkLst>
        </pc:picChg>
      </pc:sldChg>
      <pc:sldChg chg="delSp del">
        <pc:chgData name="Van Tomme Isabelle" userId="c45d7f99-46da-445f-95eb-8295ecc25c58" providerId="ADAL" clId="{DAD13BA9-2E13-4552-9337-D043BB2DBB94}" dt="2017-11-29T11:39:48.493" v="327" actId="2696"/>
        <pc:sldMkLst>
          <pc:docMk/>
          <pc:sldMk cId="0" sldId="258"/>
        </pc:sldMkLst>
        <pc:spChg chg="del">
          <ac:chgData name="Van Tomme Isabelle" userId="c45d7f99-46da-445f-95eb-8295ecc25c58" providerId="ADAL" clId="{DAD13BA9-2E13-4552-9337-D043BB2DBB94}" dt="2017-11-29T11:38:23.154" v="311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1:38:18.524" v="309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1:38:20.267" v="310" actId="478"/>
          <ac:spMkLst>
            <pc:docMk/>
            <pc:sldMk cId="0" sldId="258"/>
            <ac:spMk id="7" creationId="{00000000-0000-0000-0000-000000000000}"/>
          </ac:spMkLst>
        </pc:spChg>
      </pc:sldChg>
      <pc:sldChg chg="addSp delSp modSp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59"/>
        </pc:sldMkLst>
        <pc:spChg chg="del">
          <ac:chgData name="Van Tomme Isabelle" userId="c45d7f99-46da-445f-95eb-8295ecc25c58" providerId="ADAL" clId="{DAD13BA9-2E13-4552-9337-D043BB2DBB94}" dt="2017-11-29T11:46:25.979" v="377" actId="478"/>
          <ac:spMkLst>
            <pc:docMk/>
            <pc:sldMk cId="0" sldId="259"/>
            <ac:spMk id="4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1:49:58.526" v="390" actId="2696"/>
          <ac:spMkLst>
            <pc:docMk/>
            <pc:sldMk cId="0" sldId="259"/>
            <ac:spMk id="5" creationId="{984E0530-BD09-4732-9498-8F5B4C3AF6E6}"/>
          </ac:spMkLst>
        </pc:spChg>
        <pc:spChg chg="add mod">
          <ac:chgData name="Van Tomme Isabelle" userId="c45d7f99-46da-445f-95eb-8295ecc25c58" providerId="ADAL" clId="{DAD13BA9-2E13-4552-9337-D043BB2DBB94}" dt="2017-11-29T11:51:09.587" v="397" actId="1076"/>
          <ac:spMkLst>
            <pc:docMk/>
            <pc:sldMk cId="0" sldId="259"/>
            <ac:spMk id="6" creationId="{E472CCF8-4269-48C4-95F0-70913AFA5F36}"/>
          </ac:spMkLst>
        </pc:spChg>
        <pc:spChg chg="add del mod">
          <ac:chgData name="Van Tomme Isabelle" userId="c45d7f99-46da-445f-95eb-8295ecc25c58" providerId="ADAL" clId="{DAD13BA9-2E13-4552-9337-D043BB2DBB94}" dt="2017-11-29T11:51:52.374" v="405" actId="478"/>
          <ac:spMkLst>
            <pc:docMk/>
            <pc:sldMk cId="0" sldId="259"/>
            <ac:spMk id="7" creationId="{59DCC024-2028-432A-B5A5-1D2632B12075}"/>
          </ac:spMkLst>
        </pc:spChg>
        <pc:spChg chg="add del">
          <ac:chgData name="Van Tomme Isabelle" userId="c45d7f99-46da-445f-95eb-8295ecc25c58" providerId="ADAL" clId="{DAD13BA9-2E13-4552-9337-D043BB2DBB94}" dt="2017-11-29T11:51:46.500" v="402" actId="2696"/>
          <ac:spMkLst>
            <pc:docMk/>
            <pc:sldMk cId="0" sldId="259"/>
            <ac:spMk id="8" creationId="{F6B4EA95-F567-4876-BB4E-ED4A34F2317C}"/>
          </ac:spMkLst>
        </pc:spChg>
        <pc:picChg chg="add mod">
          <ac:chgData name="Van Tomme Isabelle" userId="c45d7f99-46da-445f-95eb-8295ecc25c58" providerId="ADAL" clId="{DAD13BA9-2E13-4552-9337-D043BB2DBB94}" dt="2017-11-29T11:51:49.829" v="404" actId="1076"/>
          <ac:picMkLst>
            <pc:docMk/>
            <pc:sldMk cId="0" sldId="259"/>
            <ac:picMk id="9" creationId="{7A689F3A-E9F1-41D4-87F0-F06082E67168}"/>
          </ac:picMkLst>
        </pc:picChg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60"/>
        </pc:sldMkLst>
      </pc:sldChg>
      <pc:sldChg chg="del">
        <pc:chgData name="Van Tomme Isabelle" userId="c45d7f99-46da-445f-95eb-8295ecc25c58" providerId="ADAL" clId="{DAD13BA9-2E13-4552-9337-D043BB2DBB94}" dt="2017-11-21T11:06:36.031" v="139" actId="2696"/>
        <pc:sldMkLst>
          <pc:docMk/>
          <pc:sldMk cId="0" sldId="261"/>
        </pc:sldMkLst>
      </pc:sldChg>
      <pc:sldChg chg="modSp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62"/>
        </pc:sldMkLst>
        <pc:spChg chg="mod">
          <ac:chgData name="Van Tomme Isabelle" userId="c45d7f99-46da-445f-95eb-8295ecc25c58" providerId="ADAL" clId="{DAD13BA9-2E13-4552-9337-D043BB2DBB94}" dt="2017-11-21T11:08:15.760" v="198" actId="20577"/>
          <ac:spMkLst>
            <pc:docMk/>
            <pc:sldMk cId="0" sldId="262"/>
            <ac:spMk id="6" creationId="{00000000-0000-0000-0000-000000000000}"/>
          </ac:spMkLst>
        </pc:spChg>
      </pc:sldChg>
      <pc:sldChg chg="ord modTransition">
        <pc:chgData name="Van Tomme Isabelle" userId="c45d7f99-46da-445f-95eb-8295ecc25c58" providerId="ADAL" clId="{DAD13BA9-2E13-4552-9337-D043BB2DBB94}" dt="2017-11-29T12:30:34.324" v="497" actId="2696"/>
        <pc:sldMkLst>
          <pc:docMk/>
          <pc:sldMk cId="0" sldId="263"/>
        </pc:sldMkLst>
      </pc:sldChg>
      <pc:sldChg chg="delSp modSp modTransition">
        <pc:chgData name="Van Tomme Isabelle" userId="c45d7f99-46da-445f-95eb-8295ecc25c58" providerId="ADAL" clId="{DAD13BA9-2E13-4552-9337-D043BB2DBB94}" dt="2017-11-29T12:28:56.163" v="492" actId="478"/>
        <pc:sldMkLst>
          <pc:docMk/>
          <pc:sldMk cId="0" sldId="264"/>
        </pc:sldMkLst>
        <pc:spChg chg="mod">
          <ac:chgData name="Van Tomme Isabelle" userId="c45d7f99-46da-445f-95eb-8295ecc25c58" providerId="ADAL" clId="{DAD13BA9-2E13-4552-9337-D043BB2DBB94}" dt="2017-11-29T12:19:54.038" v="422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Van Tomme Isabelle" userId="c45d7f99-46da-445f-95eb-8295ecc25c58" providerId="ADAL" clId="{DAD13BA9-2E13-4552-9337-D043BB2DBB94}" dt="2017-11-29T12:28:45.211" v="486" actId="1076"/>
          <ac:spMkLst>
            <pc:docMk/>
            <pc:sldMk cId="0" sldId="264"/>
            <ac:spMk id="5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28:47.543" v="487" actId="478"/>
          <ac:spMkLst>
            <pc:docMk/>
            <pc:sldMk cId="0" sldId="264"/>
            <ac:spMk id="6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9T12:28:53.845" v="491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28:56.163" v="492" actId="478"/>
          <ac:spMkLst>
            <pc:docMk/>
            <pc:sldMk cId="0" sldId="264"/>
            <ac:spMk id="8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9T12:28:51.183" v="489" actId="478"/>
          <ac:spMkLst>
            <pc:docMk/>
            <pc:sldMk cId="0" sldId="264"/>
            <ac:spMk id="9" creationId="{00000000-0000-0000-0000-000000000000}"/>
          </ac:spMkLst>
        </pc:spChg>
      </pc:sldChg>
      <pc:sldChg chg="or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65"/>
        </pc:sldMkLst>
      </pc:sldChg>
      <pc:sldChg chg="or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66"/>
        </pc:sldMkLst>
      </pc:sldChg>
      <pc:sldChg chg="addSp delSp modSp or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67"/>
        </pc:sldMkLst>
        <pc:spChg chg="del">
          <ac:chgData name="Van Tomme Isabelle" userId="c45d7f99-46da-445f-95eb-8295ecc25c58" providerId="ADAL" clId="{DAD13BA9-2E13-4552-9337-D043BB2DBB94}" dt="2017-11-21T09:28:13.683" v="132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Van Tomme Isabelle" userId="c45d7f99-46da-445f-95eb-8295ecc25c58" providerId="ADAL" clId="{DAD13BA9-2E13-4552-9337-D043BB2DBB94}" dt="2017-11-21T09:28:21.751" v="134" actId="1076"/>
          <ac:spMkLst>
            <pc:docMk/>
            <pc:sldMk cId="0" sldId="267"/>
            <ac:spMk id="5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1T09:27:23.414" v="126" actId="478"/>
          <ac:spMkLst>
            <pc:docMk/>
            <pc:sldMk cId="0" sldId="267"/>
            <ac:spMk id="6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1T09:27:25.838" v="127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Van Tomme Isabelle" userId="c45d7f99-46da-445f-95eb-8295ecc25c58" providerId="ADAL" clId="{DAD13BA9-2E13-4552-9337-D043BB2DBB94}" dt="2017-11-21T09:28:18.496" v="133" actId="1076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Van Tomme Isabelle" userId="c45d7f99-46da-445f-95eb-8295ecc25c58" providerId="ADAL" clId="{DAD13BA9-2E13-4552-9337-D043BB2DBB94}" dt="2017-11-21T11:07:36.057" v="144" actId="20577"/>
          <ac:spMkLst>
            <pc:docMk/>
            <pc:sldMk cId="0" sldId="267"/>
            <ac:spMk id="9" creationId="{89EEBD79-F84F-4736-BCFE-C0B01555F8D3}"/>
          </ac:spMkLst>
        </pc:spChg>
      </pc:sldChg>
      <pc:sldChg chg="modSp ord modTransition">
        <pc:chgData name="Van Tomme Isabelle" userId="c45d7f99-46da-445f-95eb-8295ecc25c58" providerId="ADAL" clId="{DAD13BA9-2E13-4552-9337-D043BB2DBB94}" dt="2017-11-29T12:29:38.092" v="493" actId="6549"/>
        <pc:sldMkLst>
          <pc:docMk/>
          <pc:sldMk cId="0" sldId="268"/>
        </pc:sldMkLst>
        <pc:spChg chg="mod">
          <ac:chgData name="Van Tomme Isabelle" userId="c45d7f99-46da-445f-95eb-8295ecc25c58" providerId="ADAL" clId="{DAD13BA9-2E13-4552-9337-D043BB2DBB94}" dt="2017-11-29T12:29:38.092" v="493" actId="6549"/>
          <ac:spMkLst>
            <pc:docMk/>
            <pc:sldMk cId="0" sldId="268"/>
            <ac:spMk id="6" creationId="{00000000-0000-0000-0000-000000000000}"/>
          </ac:spMkLst>
        </pc:spChg>
      </pc:sldChg>
      <pc:sldChg chg="modSp ord modTransition">
        <pc:chgData name="Van Tomme Isabelle" userId="c45d7f99-46da-445f-95eb-8295ecc25c58" providerId="ADAL" clId="{DAD13BA9-2E13-4552-9337-D043BB2DBB94}" dt="2017-11-29T12:29:58.508" v="496" actId="1076"/>
        <pc:sldMkLst>
          <pc:docMk/>
          <pc:sldMk cId="0" sldId="269"/>
        </pc:sldMkLst>
        <pc:spChg chg="mod">
          <ac:chgData name="Van Tomme Isabelle" userId="c45d7f99-46da-445f-95eb-8295ecc25c58" providerId="ADAL" clId="{DAD13BA9-2E13-4552-9337-D043BB2DBB94}" dt="2017-11-29T12:29:58.508" v="496" actId="1076"/>
          <ac:spMkLst>
            <pc:docMk/>
            <pc:sldMk cId="0" sldId="269"/>
            <ac:spMk id="6" creationId="{00000000-0000-0000-0000-000000000000}"/>
          </ac:spMkLst>
        </pc:spChg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0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1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2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3"/>
        </pc:sldMkLst>
      </pc:sldChg>
      <pc:sldChg chg="addSp delSp modSp modTransition">
        <pc:chgData name="Van Tomme Isabelle" userId="c45d7f99-46da-445f-95eb-8295ecc25c58" providerId="ADAL" clId="{DAD13BA9-2E13-4552-9337-D043BB2DBB94}" dt="2017-11-29T12:46:22.221" v="515" actId="1076"/>
        <pc:sldMkLst>
          <pc:docMk/>
          <pc:sldMk cId="0" sldId="274"/>
        </pc:sldMkLst>
        <pc:spChg chg="del">
          <ac:chgData name="Van Tomme Isabelle" userId="c45d7f99-46da-445f-95eb-8295ecc25c58" providerId="ADAL" clId="{DAD13BA9-2E13-4552-9337-D043BB2DBB94}" dt="2017-11-29T12:41:09.666" v="498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41:10.983" v="499" actId="478"/>
          <ac:spMkLst>
            <pc:docMk/>
            <pc:sldMk cId="0" sldId="274"/>
            <ac:spMk id="5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2:43:53.343" v="509" actId="1076"/>
          <ac:spMkLst>
            <pc:docMk/>
            <pc:sldMk cId="0" sldId="274"/>
            <ac:spMk id="6" creationId="{18337EC7-B95E-4961-961C-1857A72DB872}"/>
          </ac:spMkLst>
        </pc:spChg>
        <pc:spChg chg="add mod">
          <ac:chgData name="Van Tomme Isabelle" userId="c45d7f99-46da-445f-95eb-8295ecc25c58" providerId="ADAL" clId="{DAD13BA9-2E13-4552-9337-D043BB2DBB94}" dt="2017-11-29T12:46:22.221" v="515" actId="1076"/>
          <ac:spMkLst>
            <pc:docMk/>
            <pc:sldMk cId="0" sldId="274"/>
            <ac:spMk id="7" creationId="{3335AE52-8915-471E-AEF6-F4DF71C26869}"/>
          </ac:spMkLst>
        </pc:spChg>
        <pc:picChg chg="add del">
          <ac:chgData name="Van Tomme Isabelle" userId="c45d7f99-46da-445f-95eb-8295ecc25c58" providerId="ADAL" clId="{DAD13BA9-2E13-4552-9337-D043BB2DBB94}" dt="2017-11-29T12:43:43.606" v="501" actId="478"/>
          <ac:picMkLst>
            <pc:docMk/>
            <pc:sldMk cId="0" sldId="274"/>
            <ac:picMk id="1026" creationId="{47DE5338-B6E7-4386-94F5-402BDBBD9BC4}"/>
          </ac:picMkLst>
        </pc:picChg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5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6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7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78"/>
        </pc:sldMkLst>
      </pc:sldChg>
      <pc:sldChg chg="addSp delSp modSp del modTransition">
        <pc:chgData name="Van Tomme Isabelle" userId="c45d7f99-46da-445f-95eb-8295ecc25c58" providerId="ADAL" clId="{DAD13BA9-2E13-4552-9337-D043BB2DBB94}" dt="2017-11-29T12:48:43.646" v="518" actId="2696"/>
        <pc:sldMkLst>
          <pc:docMk/>
          <pc:sldMk cId="0" sldId="279"/>
        </pc:sldMkLst>
        <pc:spChg chg="del">
          <ac:chgData name="Van Tomme Isabelle" userId="c45d7f99-46da-445f-95eb-8295ecc25c58" providerId="ADAL" clId="{DAD13BA9-2E13-4552-9337-D043BB2DBB94}" dt="2017-11-24T16:29:54.710" v="207" actId="478"/>
          <ac:spMkLst>
            <pc:docMk/>
            <pc:sldMk cId="0" sldId="279"/>
            <ac:spMk id="5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4T16:30:41.214" v="212" actId="1076"/>
          <ac:picMkLst>
            <pc:docMk/>
            <pc:sldMk cId="0" sldId="279"/>
            <ac:picMk id="6" creationId="{281F84E9-C2FF-425B-8C0E-BE2EA11984A1}"/>
          </ac:picMkLst>
        </pc:picChg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80"/>
        </pc:sldMkLst>
      </pc:sldChg>
      <pc:sldChg chg="del">
        <pc:chgData name="Van Tomme Isabelle" userId="c45d7f99-46da-445f-95eb-8295ecc25c58" providerId="ADAL" clId="{DAD13BA9-2E13-4552-9337-D043BB2DBB94}" dt="2017-11-21T09:20:33.159" v="123" actId="2696"/>
        <pc:sldMkLst>
          <pc:docMk/>
          <pc:sldMk cId="0" sldId="281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82"/>
        </pc:sldMkLst>
      </pc:sldChg>
      <pc:sldChg chg="addSp delSp modSp modTransition">
        <pc:chgData name="Van Tomme Isabelle" userId="c45d7f99-46da-445f-95eb-8295ecc25c58" providerId="ADAL" clId="{DAD13BA9-2E13-4552-9337-D043BB2DBB94}" dt="2017-11-29T19:17:47.121" v="703" actId="14100"/>
        <pc:sldMkLst>
          <pc:docMk/>
          <pc:sldMk cId="0" sldId="283"/>
        </pc:sldMkLst>
        <pc:spChg chg="add del">
          <ac:chgData name="Van Tomme Isabelle" userId="c45d7f99-46da-445f-95eb-8295ecc25c58" providerId="ADAL" clId="{DAD13BA9-2E13-4552-9337-D043BB2DBB94}" dt="2017-11-29T18:57:29.370" v="673" actId="478"/>
          <ac:spMkLst>
            <pc:docMk/>
            <pc:sldMk cId="0" sldId="283"/>
            <ac:spMk id="2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9T19:17:47.121" v="703" actId="14100"/>
          <ac:picMkLst>
            <pc:docMk/>
            <pc:sldMk cId="0" sldId="283"/>
            <ac:picMk id="6" creationId="{E994CF5D-47E5-4CC3-AEEF-28B8F3B46B27}"/>
          </ac:picMkLst>
        </pc:picChg>
      </pc:sldChg>
      <pc:sldChg chg="del modTransition">
        <pc:chgData name="Van Tomme Isabelle" userId="c45d7f99-46da-445f-95eb-8295ecc25c58" providerId="ADAL" clId="{DAD13BA9-2E13-4552-9337-D043BB2DBB94}" dt="2017-11-29T19:01:58.182" v="680" actId="2696"/>
        <pc:sldMkLst>
          <pc:docMk/>
          <pc:sldMk cId="0" sldId="284"/>
        </pc:sldMkLst>
      </pc:sldChg>
      <pc:sldChg chg="del modTransition">
        <pc:chgData name="Van Tomme Isabelle" userId="c45d7f99-46da-445f-95eb-8295ecc25c58" providerId="ADAL" clId="{DAD13BA9-2E13-4552-9337-D043BB2DBB94}" dt="2017-11-29T19:02:00.628" v="681" actId="2696"/>
        <pc:sldMkLst>
          <pc:docMk/>
          <pc:sldMk cId="0" sldId="285"/>
        </pc:sldMkLst>
      </pc:sldChg>
      <pc:sldChg chg="del modTransition">
        <pc:chgData name="Van Tomme Isabelle" userId="c45d7f99-46da-445f-95eb-8295ecc25c58" providerId="ADAL" clId="{DAD13BA9-2E13-4552-9337-D043BB2DBB94}" dt="2017-11-29T19:02:03.298" v="682" actId="2696"/>
        <pc:sldMkLst>
          <pc:docMk/>
          <pc:sldMk cId="0" sldId="286"/>
        </pc:sldMkLst>
      </pc:sldChg>
      <pc:sldChg chg="del modTransition">
        <pc:chgData name="Van Tomme Isabelle" userId="c45d7f99-46da-445f-95eb-8295ecc25c58" providerId="ADAL" clId="{DAD13BA9-2E13-4552-9337-D043BB2DBB94}" dt="2017-11-29T12:59:14.015" v="520" actId="2696"/>
        <pc:sldMkLst>
          <pc:docMk/>
          <pc:sldMk cId="0" sldId="287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88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89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0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1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2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3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4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295"/>
        </pc:sldMkLst>
      </pc:sldChg>
      <pc:sldChg chg="add del modTransition">
        <pc:chgData name="Van Tomme Isabelle" userId="c45d7f99-46da-445f-95eb-8295ecc25c58" providerId="ADAL" clId="{DAD13BA9-2E13-4552-9337-D043BB2DBB94}" dt="2017-11-29T19:04:07.789" v="694" actId="2696"/>
        <pc:sldMkLst>
          <pc:docMk/>
          <pc:sldMk cId="0" sldId="296"/>
        </pc:sldMkLst>
      </pc:sldChg>
      <pc:sldChg chg="del modTransition">
        <pc:chgData name="Van Tomme Isabelle" userId="c45d7f99-46da-445f-95eb-8295ecc25c58" providerId="ADAL" clId="{DAD13BA9-2E13-4552-9337-D043BB2DBB94}" dt="2017-11-29T19:02:59.224" v="683" actId="2696"/>
        <pc:sldMkLst>
          <pc:docMk/>
          <pc:sldMk cId="0" sldId="297"/>
        </pc:sldMkLst>
      </pc:sldChg>
      <pc:sldChg chg="add del modTransition">
        <pc:chgData name="Van Tomme Isabelle" userId="c45d7f99-46da-445f-95eb-8295ecc25c58" providerId="ADAL" clId="{DAD13BA9-2E13-4552-9337-D043BB2DBB94}" dt="2017-11-29T19:04:49.411" v="695" actId="2696"/>
        <pc:sldMkLst>
          <pc:docMk/>
          <pc:sldMk cId="0" sldId="298"/>
        </pc:sldMkLst>
      </pc:sldChg>
      <pc:sldChg chg="add del modTransition">
        <pc:chgData name="Van Tomme Isabelle" userId="c45d7f99-46da-445f-95eb-8295ecc25c58" providerId="ADAL" clId="{DAD13BA9-2E13-4552-9337-D043BB2DBB94}" dt="2017-11-29T19:04:07.786" v="693" actId="2696"/>
        <pc:sldMkLst>
          <pc:docMk/>
          <pc:sldMk cId="0" sldId="299"/>
        </pc:sldMkLst>
      </pc:sldChg>
      <pc:sldChg chg="add del modTransition">
        <pc:chgData name="Van Tomme Isabelle" userId="c45d7f99-46da-445f-95eb-8295ecc25c58" providerId="ADAL" clId="{DAD13BA9-2E13-4552-9337-D043BB2DBB94}" dt="2017-11-29T19:04:07.782" v="692" actId="2696"/>
        <pc:sldMkLst>
          <pc:docMk/>
          <pc:sldMk cId="0" sldId="300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1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2"/>
        </pc:sldMkLst>
      </pc:sldChg>
      <pc:sldChg chg="add del modTransition">
        <pc:chgData name="Van Tomme Isabelle" userId="c45d7f99-46da-445f-95eb-8295ecc25c58" providerId="ADAL" clId="{DAD13BA9-2E13-4552-9337-D043BB2DBB94}" dt="2017-11-29T19:04:06.922" v="691" actId="2696"/>
        <pc:sldMkLst>
          <pc:docMk/>
          <pc:sldMk cId="0" sldId="303"/>
        </pc:sldMkLst>
      </pc:sldChg>
      <pc:sldChg chg="add del modTransition">
        <pc:chgData name="Van Tomme Isabelle" userId="c45d7f99-46da-445f-95eb-8295ecc25c58" providerId="ADAL" clId="{DAD13BA9-2E13-4552-9337-D043BB2DBB94}" dt="2017-11-29T19:04:06.906" v="690" actId="2696"/>
        <pc:sldMkLst>
          <pc:docMk/>
          <pc:sldMk cId="0" sldId="304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5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6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7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8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09"/>
        </pc:sldMkLst>
      </pc:sldChg>
      <pc:sldChg chg="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0" sldId="310"/>
        </pc:sldMkLst>
      </pc:sldChg>
      <pc:sldChg chg="modSp modTransition">
        <pc:chgData name="Van Tomme Isabelle" userId="c45d7f99-46da-445f-95eb-8295ecc25c58" providerId="ADAL" clId="{DAD13BA9-2E13-4552-9337-D043BB2DBB94}" dt="2017-11-29T13:09:08.073" v="669" actId="20577"/>
        <pc:sldMkLst>
          <pc:docMk/>
          <pc:sldMk cId="0" sldId="311"/>
        </pc:sldMkLst>
        <pc:spChg chg="mod">
          <ac:chgData name="Van Tomme Isabelle" userId="c45d7f99-46da-445f-95eb-8295ecc25c58" providerId="ADAL" clId="{DAD13BA9-2E13-4552-9337-D043BB2DBB94}" dt="2017-11-29T13:09:01.031" v="667" actId="1076"/>
          <ac:spMkLst>
            <pc:docMk/>
            <pc:sldMk cId="0" sldId="311"/>
            <ac:spMk id="2" creationId="{00000000-0000-0000-0000-000000000000}"/>
          </ac:spMkLst>
        </pc:spChg>
        <pc:spChg chg="mod">
          <ac:chgData name="Van Tomme Isabelle" userId="c45d7f99-46da-445f-95eb-8295ecc25c58" providerId="ADAL" clId="{DAD13BA9-2E13-4552-9337-D043BB2DBB94}" dt="2017-11-29T13:09:08.073" v="669" actId="20577"/>
          <ac:spMkLst>
            <pc:docMk/>
            <pc:sldMk cId="0" sldId="311"/>
            <ac:spMk id="6" creationId="{00000000-0000-0000-0000-000000000000}"/>
          </ac:spMkLst>
        </pc:spChg>
      </pc:sldChg>
      <pc:sldChg chg="del modTransition">
        <pc:chgData name="Van Tomme Isabelle" userId="c45d7f99-46da-445f-95eb-8295ecc25c58" providerId="ADAL" clId="{DAD13BA9-2E13-4552-9337-D043BB2DBB94}" dt="2017-11-29T13:08:03.939" v="522" actId="2696"/>
        <pc:sldMkLst>
          <pc:docMk/>
          <pc:sldMk cId="0" sldId="312"/>
        </pc:sldMkLst>
      </pc:sldChg>
      <pc:sldChg chg="delSp del modTransition">
        <pc:chgData name="Van Tomme Isabelle" userId="c45d7f99-46da-445f-95eb-8295ecc25c58" providerId="ADAL" clId="{DAD13BA9-2E13-4552-9337-D043BB2DBB94}" dt="2017-11-29T13:09:13.280" v="670" actId="2696"/>
        <pc:sldMkLst>
          <pc:docMk/>
          <pc:sldMk cId="0" sldId="313"/>
        </pc:sldMkLst>
        <pc:spChg chg="del">
          <ac:chgData name="Van Tomme Isabelle" userId="c45d7f99-46da-445f-95eb-8295ecc25c58" providerId="ADAL" clId="{DAD13BA9-2E13-4552-9337-D043BB2DBB94}" dt="2017-11-29T13:07:54.993" v="521" actId="478"/>
          <ac:spMkLst>
            <pc:docMk/>
            <pc:sldMk cId="0" sldId="313"/>
            <ac:spMk id="2" creationId="{00000000-0000-0000-0000-000000000000}"/>
          </ac:spMkLst>
        </pc:spChg>
      </pc:sldChg>
      <pc:sldChg chg="addSp delSp modSp add modTransition">
        <pc:chgData name="Van Tomme Isabelle" userId="c45d7f99-46da-445f-95eb-8295ecc25c58" providerId="ADAL" clId="{DAD13BA9-2E13-4552-9337-D043BB2DBB94}" dt="2017-11-29T19:22:16.805" v="927" actId="478"/>
        <pc:sldMkLst>
          <pc:docMk/>
          <pc:sldMk cId="1346701288" sldId="314"/>
        </pc:sldMkLst>
        <pc:spChg chg="add mod">
          <ac:chgData name="Van Tomme Isabelle" userId="c45d7f99-46da-445f-95eb-8295ecc25c58" providerId="ADAL" clId="{DAD13BA9-2E13-4552-9337-D043BB2DBB94}" dt="2017-11-29T19:22:09.029" v="926" actId="255"/>
          <ac:spMkLst>
            <pc:docMk/>
            <pc:sldMk cId="1346701288" sldId="314"/>
            <ac:spMk id="3" creationId="{D2078106-55A4-4D3C-A8E7-97DAE83F3702}"/>
          </ac:spMkLst>
        </pc:spChg>
        <pc:spChg chg="add mod">
          <ac:chgData name="Van Tomme Isabelle" userId="c45d7f99-46da-445f-95eb-8295ecc25c58" providerId="ADAL" clId="{DAD13BA9-2E13-4552-9337-D043BB2DBB94}" dt="2017-11-29T19:21:57.568" v="924" actId="113"/>
          <ac:spMkLst>
            <pc:docMk/>
            <pc:sldMk cId="1346701288" sldId="314"/>
            <ac:spMk id="4" creationId="{BEB7678C-A90A-4BF3-992B-373E03DE0560}"/>
          </ac:spMkLst>
        </pc:spChg>
        <pc:spChg chg="add">
          <ac:chgData name="Van Tomme Isabelle" userId="c45d7f99-46da-445f-95eb-8295ecc25c58" providerId="ADAL" clId="{DAD13BA9-2E13-4552-9337-D043BB2DBB94}" dt="2017-11-29T19:22:16.805" v="927" actId="478"/>
          <ac:spMkLst>
            <pc:docMk/>
            <pc:sldMk cId="1346701288" sldId="314"/>
            <ac:spMk id="5" creationId="{E5B8EC57-6460-42CA-99E9-4BDD08DCE86E}"/>
          </ac:spMkLst>
        </pc:spChg>
        <pc:picChg chg="add del mod">
          <ac:chgData name="Van Tomme Isabelle" userId="c45d7f99-46da-445f-95eb-8295ecc25c58" providerId="ADAL" clId="{DAD13BA9-2E13-4552-9337-D043BB2DBB94}" dt="2017-11-29T19:18:03.510" v="704" actId="478"/>
          <ac:picMkLst>
            <pc:docMk/>
            <pc:sldMk cId="1346701288" sldId="314"/>
            <ac:picMk id="2" creationId="{247473B7-476F-495B-91F0-144C1047595E}"/>
          </ac:picMkLst>
        </pc:picChg>
      </pc:sldChg>
      <pc:sldChg chg="add del">
        <pc:chgData name="Van Tomme Isabelle" userId="c45d7f99-46da-445f-95eb-8295ecc25c58" providerId="ADAL" clId="{DAD13BA9-2E13-4552-9337-D043BB2DBB94}" dt="2017-11-24T16:53:21.595" v="230" actId="2696"/>
        <pc:sldMkLst>
          <pc:docMk/>
          <pc:sldMk cId="1772539792" sldId="315"/>
        </pc:sldMkLst>
      </pc:sldChg>
      <pc:sldChg chg="addSp delSp modSp add or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2550539775" sldId="315"/>
        </pc:sldMkLst>
        <pc:spChg chg="add del">
          <ac:chgData name="Van Tomme Isabelle" userId="c45d7f99-46da-445f-95eb-8295ecc25c58" providerId="ADAL" clId="{DAD13BA9-2E13-4552-9337-D043BB2DBB94}" dt="2017-11-29T11:41:44.545" v="336" actId="478"/>
          <ac:spMkLst>
            <pc:docMk/>
            <pc:sldMk cId="2550539775" sldId="315"/>
            <ac:spMk id="2" creationId="{FCCB10D0-6DD3-4C3D-BC1F-85943D7ED215}"/>
          </ac:spMkLst>
        </pc:spChg>
        <pc:spChg chg="add mod">
          <ac:chgData name="Van Tomme Isabelle" userId="c45d7f99-46da-445f-95eb-8295ecc25c58" providerId="ADAL" clId="{DAD13BA9-2E13-4552-9337-D043BB2DBB94}" dt="2017-11-29T11:41:00.711" v="333" actId="1076"/>
          <ac:spMkLst>
            <pc:docMk/>
            <pc:sldMk cId="2550539775" sldId="315"/>
            <ac:spMk id="4" creationId="{983FCF2A-2067-4560-9DE3-9BABC2F5E481}"/>
          </ac:spMkLst>
        </pc:spChg>
        <pc:spChg chg="add del mod">
          <ac:chgData name="Van Tomme Isabelle" userId="c45d7f99-46da-445f-95eb-8295ecc25c58" providerId="ADAL" clId="{DAD13BA9-2E13-4552-9337-D043BB2DBB94}" dt="2017-11-29T11:42:58.544" v="346" actId="2696"/>
          <ac:spMkLst>
            <pc:docMk/>
            <pc:sldMk cId="2550539775" sldId="315"/>
            <ac:spMk id="6" creationId="{64CE8AD6-26A9-48AB-9B73-2180401256BC}"/>
          </ac:spMkLst>
        </pc:spChg>
        <pc:spChg chg="add del">
          <ac:chgData name="Van Tomme Isabelle" userId="c45d7f99-46da-445f-95eb-8295ecc25c58" providerId="ADAL" clId="{DAD13BA9-2E13-4552-9337-D043BB2DBB94}" dt="2017-11-29T11:43:05.428" v="350" actId="2696"/>
          <ac:spMkLst>
            <pc:docMk/>
            <pc:sldMk cId="2550539775" sldId="315"/>
            <ac:spMk id="7" creationId="{4F41F5C9-8E2C-4641-BCB3-BDB9DF59543B}"/>
          </ac:spMkLst>
        </pc:spChg>
        <pc:picChg chg="add mod ord">
          <ac:chgData name="Van Tomme Isabelle" userId="c45d7f99-46da-445f-95eb-8295ecc25c58" providerId="ADAL" clId="{DAD13BA9-2E13-4552-9337-D043BB2DBB94}" dt="2017-11-29T11:42:51.090" v="343" actId="1076"/>
          <ac:picMkLst>
            <pc:docMk/>
            <pc:sldMk cId="2550539775" sldId="315"/>
            <ac:picMk id="3" creationId="{788086CF-AA18-44E8-9411-75688F3D703A}"/>
          </ac:picMkLst>
        </pc:picChg>
        <pc:picChg chg="add del mod">
          <ac:chgData name="Van Tomme Isabelle" userId="c45d7f99-46da-445f-95eb-8295ecc25c58" providerId="ADAL" clId="{DAD13BA9-2E13-4552-9337-D043BB2DBB94}" dt="2017-11-29T11:42:36.970" v="340" actId="2696"/>
          <ac:picMkLst>
            <pc:docMk/>
            <pc:sldMk cId="2550539775" sldId="315"/>
            <ac:picMk id="5" creationId="{7E36B362-5A5F-486D-B3AA-5EE7CB7E220B}"/>
          </ac:picMkLst>
        </pc:picChg>
        <pc:picChg chg="add mod">
          <ac:chgData name="Van Tomme Isabelle" userId="c45d7f99-46da-445f-95eb-8295ecc25c58" providerId="ADAL" clId="{DAD13BA9-2E13-4552-9337-D043BB2DBB94}" dt="2017-11-29T11:43:09.558" v="352" actId="1076"/>
          <ac:picMkLst>
            <pc:docMk/>
            <pc:sldMk cId="2550539775" sldId="315"/>
            <ac:picMk id="8" creationId="{E85C8F23-226A-4F03-B1CF-9308D4883D2D}"/>
          </ac:picMkLst>
        </pc:picChg>
      </pc:sldChg>
      <pc:sldChg chg="addSp modSp add del">
        <pc:chgData name="Van Tomme Isabelle" userId="c45d7f99-46da-445f-95eb-8295ecc25c58" providerId="ADAL" clId="{DAD13BA9-2E13-4552-9337-D043BB2DBB94}" dt="2017-11-21T11:12:51.802" v="205" actId="2696"/>
        <pc:sldMkLst>
          <pc:docMk/>
          <pc:sldMk cId="3704103013" sldId="315"/>
        </pc:sldMkLst>
        <pc:picChg chg="add mod">
          <ac:chgData name="Van Tomme Isabelle" userId="c45d7f99-46da-445f-95eb-8295ecc25c58" providerId="ADAL" clId="{DAD13BA9-2E13-4552-9337-D043BB2DBB94}" dt="2017-11-21T11:10:18.800" v="202" actId="2696"/>
          <ac:picMkLst>
            <pc:docMk/>
            <pc:sldMk cId="3704103013" sldId="315"/>
            <ac:picMk id="2" creationId="{BDF40B22-0B64-46EE-BEF7-352738C72896}"/>
          </ac:picMkLst>
        </pc:picChg>
      </pc:sldChg>
      <pc:sldChg chg="addSp delSp modSp add or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587746580" sldId="316"/>
        </pc:sldMkLst>
        <pc:spChg chg="del mod">
          <ac:chgData name="Van Tomme Isabelle" userId="c45d7f99-46da-445f-95eb-8295ecc25c58" providerId="ADAL" clId="{DAD13BA9-2E13-4552-9337-D043BB2DBB94}" dt="2017-11-29T11:39:22.905" v="319" actId="478"/>
          <ac:spMkLst>
            <pc:docMk/>
            <pc:sldMk cId="587746580" sldId="316"/>
            <ac:spMk id="3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1:39:39.197" v="324" actId="2696"/>
          <ac:spMkLst>
            <pc:docMk/>
            <pc:sldMk cId="587746580" sldId="316"/>
            <ac:spMk id="9" creationId="{00795EDB-D39B-4EFF-8709-DF8EDA7C44D0}"/>
          </ac:spMkLst>
        </pc:spChg>
        <pc:spChg chg="add mod">
          <ac:chgData name="Van Tomme Isabelle" userId="c45d7f99-46da-445f-95eb-8295ecc25c58" providerId="ADAL" clId="{DAD13BA9-2E13-4552-9337-D043BB2DBB94}" dt="2017-11-29T11:40:55.293" v="331" actId="1076"/>
          <ac:spMkLst>
            <pc:docMk/>
            <pc:sldMk cId="587746580" sldId="316"/>
            <ac:spMk id="10" creationId="{356FB8B8-F536-436A-B3D7-72DC3D280633}"/>
          </ac:spMkLst>
        </pc:spChg>
        <pc:spChg chg="del">
          <ac:chgData name="Van Tomme Isabelle" userId="c45d7f99-46da-445f-95eb-8295ecc25c58" providerId="ADAL" clId="{DAD13BA9-2E13-4552-9337-D043BB2DBB94}" dt="2017-11-29T11:39:19.137" v="317" actId="478"/>
          <ac:spMkLst>
            <pc:docMk/>
            <pc:sldMk cId="587746580" sldId="316"/>
            <ac:spMk id="11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9T11:39:41.847" v="326" actId="1076"/>
          <ac:picMkLst>
            <pc:docMk/>
            <pc:sldMk cId="587746580" sldId="316"/>
            <ac:picMk id="2" creationId="{D452E9AF-A031-4BB1-B2D2-038F897A0625}"/>
          </ac:picMkLst>
        </pc:picChg>
        <pc:picChg chg="del mod">
          <ac:chgData name="Van Tomme Isabelle" userId="c45d7f99-46da-445f-95eb-8295ecc25c58" providerId="ADAL" clId="{DAD13BA9-2E13-4552-9337-D043BB2DBB94}" dt="2017-11-29T11:39:13.402" v="316" actId="478"/>
          <ac:picMkLst>
            <pc:docMk/>
            <pc:sldMk cId="587746580" sldId="316"/>
            <ac:picMk id="7" creationId="{00000000-0000-0000-0000-000000000000}"/>
          </ac:picMkLst>
        </pc:picChg>
        <pc:picChg chg="add">
          <ac:chgData name="Van Tomme Isabelle" userId="c45d7f99-46da-445f-95eb-8295ecc25c58" providerId="ADAL" clId="{DAD13BA9-2E13-4552-9337-D043BB2DBB94}" dt="2017-11-29T11:39:23.757" v="320" actId="2696"/>
          <ac:picMkLst>
            <pc:docMk/>
            <pc:sldMk cId="587746580" sldId="316"/>
            <ac:picMk id="8" creationId="{391D0BCC-A9AD-4CBE-8A75-CB9679944591}"/>
          </ac:picMkLst>
        </pc:picChg>
      </pc:sldChg>
      <pc:sldChg chg="modSp add del ord setBg">
        <pc:chgData name="Van Tomme Isabelle" userId="c45d7f99-46da-445f-95eb-8295ecc25c58" providerId="ADAL" clId="{DAD13BA9-2E13-4552-9337-D043BB2DBB94}" dt="2017-11-29T11:31:31.598" v="245" actId="2696"/>
        <pc:sldMkLst>
          <pc:docMk/>
          <pc:sldMk cId="1772539792" sldId="316"/>
        </pc:sldMkLst>
        <pc:picChg chg="mod">
          <ac:chgData name="Van Tomme Isabelle" userId="c45d7f99-46da-445f-95eb-8295ecc25c58" providerId="ADAL" clId="{DAD13BA9-2E13-4552-9337-D043BB2DBB94}" dt="2017-11-29T11:31:12.014" v="242" actId="14100"/>
          <ac:picMkLst>
            <pc:docMk/>
            <pc:sldMk cId="1772539792" sldId="316"/>
            <ac:picMk id="6" creationId="{00000000-0000-0000-0000-000000000000}"/>
          </ac:picMkLst>
        </pc:picChg>
      </pc:sldChg>
      <pc:sldChg chg="modSp add del">
        <pc:chgData name="Van Tomme Isabelle" userId="c45d7f99-46da-445f-95eb-8295ecc25c58" providerId="ADAL" clId="{DAD13BA9-2E13-4552-9337-D043BB2DBB94}" dt="2017-11-24T16:55:00.711" v="239" actId="2696"/>
        <pc:sldMkLst>
          <pc:docMk/>
          <pc:sldMk cId="903212784" sldId="317"/>
        </pc:sldMkLst>
        <pc:picChg chg="mod">
          <ac:chgData name="Van Tomme Isabelle" userId="c45d7f99-46da-445f-95eb-8295ecc25c58" providerId="ADAL" clId="{DAD13BA9-2E13-4552-9337-D043BB2DBB94}" dt="2017-11-24T16:54:30.249" v="238" actId="1076"/>
          <ac:picMkLst>
            <pc:docMk/>
            <pc:sldMk cId="903212784" sldId="317"/>
            <ac:picMk id="6" creationId="{00000000-0000-0000-0000-000000000000}"/>
          </ac:picMkLst>
        </pc:picChg>
      </pc:sldChg>
      <pc:sldChg chg="addSp delSp modSp ad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2977979315" sldId="317"/>
        </pc:sldMkLst>
        <pc:spChg chg="mod">
          <ac:chgData name="Van Tomme Isabelle" userId="c45d7f99-46da-445f-95eb-8295ecc25c58" providerId="ADAL" clId="{DAD13BA9-2E13-4552-9337-D043BB2DBB94}" dt="2017-11-29T11:45:39.790" v="370" actId="1076"/>
          <ac:spMkLst>
            <pc:docMk/>
            <pc:sldMk cId="2977979315" sldId="317"/>
            <ac:spMk id="4" creationId="{983FCF2A-2067-4560-9DE3-9BABC2F5E481}"/>
          </ac:spMkLst>
        </pc:spChg>
        <pc:spChg chg="add del">
          <ac:chgData name="Van Tomme Isabelle" userId="c45d7f99-46da-445f-95eb-8295ecc25c58" providerId="ADAL" clId="{DAD13BA9-2E13-4552-9337-D043BB2DBB94}" dt="2017-11-29T11:44:28.125" v="358" actId="2696"/>
          <ac:spMkLst>
            <pc:docMk/>
            <pc:sldMk cId="2977979315" sldId="317"/>
            <ac:spMk id="6" creationId="{47227008-0A0C-4627-93E4-B3B693CD8BA9}"/>
          </ac:spMkLst>
        </pc:spChg>
        <pc:spChg chg="add del">
          <ac:chgData name="Van Tomme Isabelle" userId="c45d7f99-46da-445f-95eb-8295ecc25c58" providerId="ADAL" clId="{DAD13BA9-2E13-4552-9337-D043BB2DBB94}" dt="2017-11-29T11:44:54.446" v="365" actId="478"/>
          <ac:spMkLst>
            <pc:docMk/>
            <pc:sldMk cId="2977979315" sldId="317"/>
            <ac:spMk id="9" creationId="{77E264A7-A93D-4BB3-843F-AD7D29763E99}"/>
          </ac:spMkLst>
        </pc:spChg>
        <pc:spChg chg="add del">
          <ac:chgData name="Van Tomme Isabelle" userId="c45d7f99-46da-445f-95eb-8295ecc25c58" providerId="ADAL" clId="{DAD13BA9-2E13-4552-9337-D043BB2DBB94}" dt="2017-11-29T11:45:59.026" v="372" actId="2696"/>
          <ac:spMkLst>
            <pc:docMk/>
            <pc:sldMk cId="2977979315" sldId="317"/>
            <ac:spMk id="11" creationId="{229DF75D-EC38-4B70-9FE5-60A4C41ADA4C}"/>
          </ac:spMkLst>
        </pc:spChg>
        <pc:picChg chg="add del">
          <ac:chgData name="Van Tomme Isabelle" userId="c45d7f99-46da-445f-95eb-8295ecc25c58" providerId="ADAL" clId="{DAD13BA9-2E13-4552-9337-D043BB2DBB94}" dt="2017-11-29T11:44:32.950" v="360" actId="2696"/>
          <ac:picMkLst>
            <pc:docMk/>
            <pc:sldMk cId="2977979315" sldId="317"/>
            <ac:picMk id="2" creationId="{C5A1E864-9AC1-40C2-AB03-4AFA1DF0D095}"/>
          </ac:picMkLst>
        </pc:picChg>
        <pc:picChg chg="del">
          <ac:chgData name="Van Tomme Isabelle" userId="c45d7f99-46da-445f-95eb-8295ecc25c58" providerId="ADAL" clId="{DAD13BA9-2E13-4552-9337-D043BB2DBB94}" dt="2017-11-29T11:44:07.694" v="354" actId="478"/>
          <ac:picMkLst>
            <pc:docMk/>
            <pc:sldMk cId="2977979315" sldId="317"/>
            <ac:picMk id="3" creationId="{788086CF-AA18-44E8-9411-75688F3D703A}"/>
          </ac:picMkLst>
        </pc:picChg>
        <pc:picChg chg="add del">
          <ac:chgData name="Van Tomme Isabelle" userId="c45d7f99-46da-445f-95eb-8295ecc25c58" providerId="ADAL" clId="{DAD13BA9-2E13-4552-9337-D043BB2DBB94}" dt="2017-11-29T11:44:34.742" v="361" actId="2696"/>
          <ac:picMkLst>
            <pc:docMk/>
            <pc:sldMk cId="2977979315" sldId="317"/>
            <ac:picMk id="5" creationId="{C3EB8301-1E10-4115-B83E-9EA9F826AB02}"/>
          </ac:picMkLst>
        </pc:picChg>
        <pc:picChg chg="add mod">
          <ac:chgData name="Van Tomme Isabelle" userId="c45d7f99-46da-445f-95eb-8295ecc25c58" providerId="ADAL" clId="{DAD13BA9-2E13-4552-9337-D043BB2DBB94}" dt="2017-11-29T11:46:04.635" v="375" actId="1076"/>
          <ac:picMkLst>
            <pc:docMk/>
            <pc:sldMk cId="2977979315" sldId="317"/>
            <ac:picMk id="7" creationId="{68066F8C-6696-4BE7-A83C-7F018F5EC91C}"/>
          </ac:picMkLst>
        </pc:picChg>
        <pc:picChg chg="del">
          <ac:chgData name="Van Tomme Isabelle" userId="c45d7f99-46da-445f-95eb-8295ecc25c58" providerId="ADAL" clId="{DAD13BA9-2E13-4552-9337-D043BB2DBB94}" dt="2017-11-29T11:44:10.865" v="355" actId="478"/>
          <ac:picMkLst>
            <pc:docMk/>
            <pc:sldMk cId="2977979315" sldId="317"/>
            <ac:picMk id="8" creationId="{E85C8F23-226A-4F03-B1CF-9308D4883D2D}"/>
          </ac:picMkLst>
        </pc:picChg>
        <pc:picChg chg="add mod ord">
          <ac:chgData name="Van Tomme Isabelle" userId="c45d7f99-46da-445f-95eb-8295ecc25c58" providerId="ADAL" clId="{DAD13BA9-2E13-4552-9337-D043BB2DBB94}" dt="2017-11-29T11:45:26.830" v="368" actId="1076"/>
          <ac:picMkLst>
            <pc:docMk/>
            <pc:sldMk cId="2977979315" sldId="317"/>
            <ac:picMk id="10" creationId="{9AE45ACB-5F9B-43CC-89A3-DAAA5AC31BD0}"/>
          </ac:picMkLst>
        </pc:picChg>
      </pc:sldChg>
      <pc:sldChg chg="add del modTransition">
        <pc:chgData name="Van Tomme Isabelle" userId="c45d7f99-46da-445f-95eb-8295ecc25c58" providerId="ADAL" clId="{DAD13BA9-2E13-4552-9337-D043BB2DBB94}" dt="2017-11-29T12:58:09.553" v="519" actId="2696"/>
        <pc:sldMkLst>
          <pc:docMk/>
          <pc:sldMk cId="3108129615" sldId="318"/>
        </pc:sldMkLst>
      </pc:sldChg>
      <pc:sldChg chg="addSp delSp modSp ad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118179672" sldId="319"/>
        </pc:sldMkLst>
        <pc:spChg chg="mod">
          <ac:chgData name="Van Tomme Isabelle" userId="c45d7f99-46da-445f-95eb-8295ecc25c58" providerId="ADAL" clId="{DAD13BA9-2E13-4552-9337-D043BB2DBB94}" dt="2017-11-29T11:47:31.979" v="388" actId="20577"/>
          <ac:spMkLst>
            <pc:docMk/>
            <pc:sldMk cId="118179672" sldId="319"/>
            <ac:spMk id="3" creationId="{00000000-0000-0000-0000-000000000000}"/>
          </ac:spMkLst>
        </pc:spChg>
        <pc:spChg chg="mod">
          <ac:chgData name="Van Tomme Isabelle" userId="c45d7f99-46da-445f-95eb-8295ecc25c58" providerId="ADAL" clId="{DAD13BA9-2E13-4552-9337-D043BB2DBB94}" dt="2017-11-29T11:47:04.719" v="379" actId="1076"/>
          <ac:spMkLst>
            <pc:docMk/>
            <pc:sldMk cId="118179672" sldId="319"/>
            <ac:spMk id="11" creationId="{00000000-0000-0000-0000-000000000000}"/>
          </ac:spMkLst>
        </pc:spChg>
        <pc:spChg chg="add del">
          <ac:chgData name="Van Tomme Isabelle" userId="c45d7f99-46da-445f-95eb-8295ecc25c58" providerId="ADAL" clId="{DAD13BA9-2E13-4552-9337-D043BB2DBB94}" dt="2017-11-29T11:47:18.543" v="381" actId="2696"/>
          <ac:spMkLst>
            <pc:docMk/>
            <pc:sldMk cId="118179672" sldId="319"/>
            <ac:spMk id="12" creationId="{AD74CF0C-2EB4-4307-94C7-B7B1F71C5FF3}"/>
          </ac:spMkLst>
        </pc:spChg>
        <pc:picChg chg="add mod">
          <ac:chgData name="Van Tomme Isabelle" userId="c45d7f99-46da-445f-95eb-8295ecc25c58" providerId="ADAL" clId="{DAD13BA9-2E13-4552-9337-D043BB2DBB94}" dt="2017-11-29T11:47:22.942" v="383" actId="1076"/>
          <ac:picMkLst>
            <pc:docMk/>
            <pc:sldMk cId="118179672" sldId="319"/>
            <ac:picMk id="2" creationId="{66EB7B67-B09C-4690-983E-A6F96A47662A}"/>
          </ac:picMkLst>
        </pc:picChg>
      </pc:sldChg>
      <pc:sldChg chg="modSp add modTransition">
        <pc:chgData name="Van Tomme Isabelle" userId="c45d7f99-46da-445f-95eb-8295ecc25c58" providerId="ADAL" clId="{DAD13BA9-2E13-4552-9337-D043BB2DBB94}" dt="2017-11-29T12:27:26.744" v="484" actId="2696"/>
        <pc:sldMkLst>
          <pc:docMk/>
          <pc:sldMk cId="808361711" sldId="320"/>
        </pc:sldMkLst>
        <pc:spChg chg="mod">
          <ac:chgData name="Van Tomme Isabelle" userId="c45d7f99-46da-445f-95eb-8295ecc25c58" providerId="ADAL" clId="{DAD13BA9-2E13-4552-9337-D043BB2DBB94}" dt="2017-11-29T11:52:29.159" v="409" actId="2696"/>
          <ac:spMkLst>
            <pc:docMk/>
            <pc:sldMk cId="808361711" sldId="320"/>
            <ac:spMk id="6" creationId="{E472CCF8-4269-48C4-95F0-70913AFA5F36}"/>
          </ac:spMkLst>
        </pc:spChg>
      </pc:sldChg>
      <pc:sldChg chg="addSp delSp modSp add modTransition">
        <pc:chgData name="Van Tomme Isabelle" userId="c45d7f99-46da-445f-95eb-8295ecc25c58" providerId="ADAL" clId="{DAD13BA9-2E13-4552-9337-D043BB2DBB94}" dt="2017-11-29T12:28:14.104" v="485" actId="2696"/>
        <pc:sldMkLst>
          <pc:docMk/>
          <pc:sldMk cId="2826056347" sldId="321"/>
        </pc:sldMkLst>
        <pc:spChg chg="del">
          <ac:chgData name="Van Tomme Isabelle" userId="c45d7f99-46da-445f-95eb-8295ecc25c58" providerId="ADAL" clId="{DAD13BA9-2E13-4552-9337-D043BB2DBB94}" dt="2017-11-29T12:19:48.794" v="420" actId="478"/>
          <ac:spMkLst>
            <pc:docMk/>
            <pc:sldMk cId="2826056347" sldId="321"/>
            <ac:spMk id="4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39.503" v="415" actId="478"/>
          <ac:spMkLst>
            <pc:docMk/>
            <pc:sldMk cId="2826056347" sldId="321"/>
            <ac:spMk id="5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41.931" v="416" actId="478"/>
          <ac:spMkLst>
            <pc:docMk/>
            <pc:sldMk cId="2826056347" sldId="321"/>
            <ac:spMk id="6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46.339" v="419" actId="478"/>
          <ac:spMkLst>
            <pc:docMk/>
            <pc:sldMk cId="2826056347" sldId="321"/>
            <ac:spMk id="7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45.451" v="418" actId="478"/>
          <ac:spMkLst>
            <pc:docMk/>
            <pc:sldMk cId="2826056347" sldId="321"/>
            <ac:spMk id="8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43.524" v="417" actId="478"/>
          <ac:spMkLst>
            <pc:docMk/>
            <pc:sldMk cId="2826056347" sldId="321"/>
            <ac:spMk id="9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19:51.459" v="421" actId="478"/>
          <ac:spMkLst>
            <pc:docMk/>
            <pc:sldMk cId="2826056347" sldId="321"/>
            <ac:spMk id="10" creationId="{00000000-0000-0000-0000-000000000000}"/>
          </ac:spMkLst>
        </pc:spChg>
        <pc:spChg chg="del mod">
          <ac:chgData name="Van Tomme Isabelle" userId="c45d7f99-46da-445f-95eb-8295ecc25c58" providerId="ADAL" clId="{DAD13BA9-2E13-4552-9337-D043BB2DBB94}" dt="2017-11-29T12:20:12.265" v="426" actId="478"/>
          <ac:spMkLst>
            <pc:docMk/>
            <pc:sldMk cId="2826056347" sldId="321"/>
            <ac:spMk id="11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2:20:13.420" v="427" actId="478"/>
          <ac:spMkLst>
            <pc:docMk/>
            <pc:sldMk cId="2826056347" sldId="321"/>
            <ac:spMk id="12" creationId="{00000000-0000-0000-0000-000000000000}"/>
          </ac:spMkLst>
        </pc:spChg>
        <pc:spChg chg="add">
          <ac:chgData name="Van Tomme Isabelle" userId="c45d7f99-46da-445f-95eb-8295ecc25c58" providerId="ADAL" clId="{DAD13BA9-2E13-4552-9337-D043BB2DBB94}" dt="2017-11-29T12:19:57.611" v="423" actId="2696"/>
          <ac:spMkLst>
            <pc:docMk/>
            <pc:sldMk cId="2826056347" sldId="321"/>
            <ac:spMk id="13" creationId="{AE8B032E-05B4-4AC1-92C2-0E0058E145C0}"/>
          </ac:spMkLst>
        </pc:spChg>
        <pc:spChg chg="add mod">
          <ac:chgData name="Van Tomme Isabelle" userId="c45d7f99-46da-445f-95eb-8295ecc25c58" providerId="ADAL" clId="{DAD13BA9-2E13-4552-9337-D043BB2DBB94}" dt="2017-11-29T12:21:20.757" v="440" actId="1076"/>
          <ac:spMkLst>
            <pc:docMk/>
            <pc:sldMk cId="2826056347" sldId="321"/>
            <ac:spMk id="14" creationId="{72C1537E-3775-423F-8C10-40413AC2B92F}"/>
          </ac:spMkLst>
        </pc:spChg>
        <pc:spChg chg="add del mod">
          <ac:chgData name="Van Tomme Isabelle" userId="c45d7f99-46da-445f-95eb-8295ecc25c58" providerId="ADAL" clId="{DAD13BA9-2E13-4552-9337-D043BB2DBB94}" dt="2017-11-29T12:25:24.643" v="476" actId="478"/>
          <ac:spMkLst>
            <pc:docMk/>
            <pc:sldMk cId="2826056347" sldId="321"/>
            <ac:spMk id="15" creationId="{EAD8A9E7-2711-49A8-82DC-73AAADD42625}"/>
          </ac:spMkLst>
        </pc:spChg>
        <pc:spChg chg="add del mod">
          <ac:chgData name="Van Tomme Isabelle" userId="c45d7f99-46da-445f-95eb-8295ecc25c58" providerId="ADAL" clId="{DAD13BA9-2E13-4552-9337-D043BB2DBB94}" dt="2017-11-29T12:21:24.329" v="447" actId="2696"/>
          <ac:spMkLst>
            <pc:docMk/>
            <pc:sldMk cId="2826056347" sldId="321"/>
            <ac:spMk id="16" creationId="{992D5186-08BF-4233-88F2-01B4AD266AF9}"/>
          </ac:spMkLst>
        </pc:spChg>
        <pc:spChg chg="add">
          <ac:chgData name="Van Tomme Isabelle" userId="c45d7f99-46da-445f-95eb-8295ecc25c58" providerId="ADAL" clId="{DAD13BA9-2E13-4552-9337-D043BB2DBB94}" dt="2017-11-29T12:25:59.311" v="479" actId="2696"/>
          <ac:spMkLst>
            <pc:docMk/>
            <pc:sldMk cId="2826056347" sldId="321"/>
            <ac:spMk id="33" creationId="{CAD166AC-B155-46FA-8A83-F62FC24A3C77}"/>
          </ac:spMkLst>
        </pc:spChg>
        <pc:cxnChg chg="add del mod">
          <ac:chgData name="Van Tomme Isabelle" userId="c45d7f99-46da-445f-95eb-8295ecc25c58" providerId="ADAL" clId="{DAD13BA9-2E13-4552-9337-D043BB2DBB94}" dt="2017-11-29T12:22:04.532" v="451" actId="11529"/>
          <ac:cxnSpMkLst>
            <pc:docMk/>
            <pc:sldMk cId="2826056347" sldId="321"/>
            <ac:cxnSpMk id="18" creationId="{102EFF74-0A0A-4C7B-9A0A-EF2BA09D74AA}"/>
          </ac:cxnSpMkLst>
        </pc:cxnChg>
        <pc:cxnChg chg="add del mod">
          <ac:chgData name="Van Tomme Isabelle" userId="c45d7f99-46da-445f-95eb-8295ecc25c58" providerId="ADAL" clId="{DAD13BA9-2E13-4552-9337-D043BB2DBB94}" dt="2017-11-29T12:23:28.738" v="464" actId="478"/>
          <ac:cxnSpMkLst>
            <pc:docMk/>
            <pc:sldMk cId="2826056347" sldId="321"/>
            <ac:cxnSpMk id="20" creationId="{3EABB4EA-4A69-47B8-B7F0-8E9277659C40}"/>
          </ac:cxnSpMkLst>
        </pc:cxnChg>
        <pc:cxnChg chg="add del mod">
          <ac:chgData name="Van Tomme Isabelle" userId="c45d7f99-46da-445f-95eb-8295ecc25c58" providerId="ADAL" clId="{DAD13BA9-2E13-4552-9337-D043BB2DBB94}" dt="2017-11-29T12:23:54.282" v="466" actId="11529"/>
          <ac:cxnSpMkLst>
            <pc:docMk/>
            <pc:sldMk cId="2826056347" sldId="321"/>
            <ac:cxnSpMk id="23" creationId="{25078AB6-C4CD-4210-82DE-8E15C3906BCB}"/>
          </ac:cxnSpMkLst>
        </pc:cxnChg>
        <pc:cxnChg chg="add mod">
          <ac:chgData name="Van Tomme Isabelle" userId="c45d7f99-46da-445f-95eb-8295ecc25c58" providerId="ADAL" clId="{DAD13BA9-2E13-4552-9337-D043BB2DBB94}" dt="2017-11-29T12:24:52.745" v="471" actId="1582"/>
          <ac:cxnSpMkLst>
            <pc:docMk/>
            <pc:sldMk cId="2826056347" sldId="321"/>
            <ac:cxnSpMk id="25" creationId="{32BD551A-FA0E-41CA-9BAB-C6ECA144FEAB}"/>
          </ac:cxnSpMkLst>
        </pc:cxnChg>
        <pc:cxnChg chg="add mod">
          <ac:chgData name="Van Tomme Isabelle" userId="c45d7f99-46da-445f-95eb-8295ecc25c58" providerId="ADAL" clId="{DAD13BA9-2E13-4552-9337-D043BB2DBB94}" dt="2017-11-29T12:24:59.944" v="472" actId="1582"/>
          <ac:cxnSpMkLst>
            <pc:docMk/>
            <pc:sldMk cId="2826056347" sldId="321"/>
            <ac:cxnSpMk id="27" creationId="{3A39180B-A4B7-480E-AF6A-D6C8E636A81F}"/>
          </ac:cxnSpMkLst>
        </pc:cxnChg>
        <pc:cxnChg chg="add mod">
          <ac:chgData name="Van Tomme Isabelle" userId="c45d7f99-46da-445f-95eb-8295ecc25c58" providerId="ADAL" clId="{DAD13BA9-2E13-4552-9337-D043BB2DBB94}" dt="2017-11-29T12:25:08.908" v="473" actId="1582"/>
          <ac:cxnSpMkLst>
            <pc:docMk/>
            <pc:sldMk cId="2826056347" sldId="321"/>
            <ac:cxnSpMk id="29" creationId="{7669DA0B-2B63-490C-BF45-2C3D88F8CFD7}"/>
          </ac:cxnSpMkLst>
        </pc:cxnChg>
        <pc:cxnChg chg="add mod">
          <ac:chgData name="Van Tomme Isabelle" userId="c45d7f99-46da-445f-95eb-8295ecc25c58" providerId="ADAL" clId="{DAD13BA9-2E13-4552-9337-D043BB2DBB94}" dt="2017-11-29T12:25:44.807" v="478" actId="1582"/>
          <ac:cxnSpMkLst>
            <pc:docMk/>
            <pc:sldMk cId="2826056347" sldId="321"/>
            <ac:cxnSpMk id="32" creationId="{4B1A2862-2DBE-448E-B37F-EC87BF8ACDBE}"/>
          </ac:cxnSpMkLst>
        </pc:cxnChg>
      </pc:sldChg>
      <pc:sldChg chg="delSp add">
        <pc:chgData name="Van Tomme Isabelle" userId="c45d7f99-46da-445f-95eb-8295ecc25c58" providerId="ADAL" clId="{DAD13BA9-2E13-4552-9337-D043BB2DBB94}" dt="2017-11-29T12:47:01.745" v="517" actId="478"/>
        <pc:sldMkLst>
          <pc:docMk/>
          <pc:sldMk cId="3635296696" sldId="322"/>
        </pc:sldMkLst>
        <pc:spChg chg="del">
          <ac:chgData name="Van Tomme Isabelle" userId="c45d7f99-46da-445f-95eb-8295ecc25c58" providerId="ADAL" clId="{DAD13BA9-2E13-4552-9337-D043BB2DBB94}" dt="2017-11-29T12:47:01.745" v="517" actId="478"/>
          <ac:spMkLst>
            <pc:docMk/>
            <pc:sldMk cId="3635296696" sldId="322"/>
            <ac:spMk id="6" creationId="{00000000-0000-0000-0000-000000000000}"/>
          </ac:spMkLst>
        </pc:spChg>
      </pc:sldChg>
      <pc:sldChg chg="addSp delSp modSp add">
        <pc:chgData name="Van Tomme Isabelle" userId="c45d7f99-46da-445f-95eb-8295ecc25c58" providerId="ADAL" clId="{DAD13BA9-2E13-4552-9337-D043BB2DBB94}" dt="2017-11-29T19:08:22.562" v="702" actId="14100"/>
        <pc:sldMkLst>
          <pc:docMk/>
          <pc:sldMk cId="1585995750" sldId="323"/>
        </pc:sldMkLst>
        <pc:spChg chg="del">
          <ac:chgData name="Van Tomme Isabelle" userId="c45d7f99-46da-445f-95eb-8295ecc25c58" providerId="ADAL" clId="{DAD13BA9-2E13-4552-9337-D043BB2DBB94}" dt="2017-11-29T19:05:58.773" v="697" actId="478"/>
          <ac:spMkLst>
            <pc:docMk/>
            <pc:sldMk cId="1585995750" sldId="323"/>
            <ac:spMk id="2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9:06:03.499" v="698" actId="478"/>
          <ac:spMkLst>
            <pc:docMk/>
            <pc:sldMk cId="1585995750" sldId="323"/>
            <ac:spMk id="5" creationId="{00000000-0000-0000-0000-000000000000}"/>
          </ac:spMkLst>
        </pc:spChg>
        <pc:spChg chg="del">
          <ac:chgData name="Van Tomme Isabelle" userId="c45d7f99-46da-445f-95eb-8295ecc25c58" providerId="ADAL" clId="{DAD13BA9-2E13-4552-9337-D043BB2DBB94}" dt="2017-11-29T19:06:07.487" v="699" actId="478"/>
          <ac:spMkLst>
            <pc:docMk/>
            <pc:sldMk cId="1585995750" sldId="323"/>
            <ac:spMk id="6" creationId="{00000000-0000-0000-0000-000000000000}"/>
          </ac:spMkLst>
        </pc:spChg>
        <pc:picChg chg="add mod">
          <ac:chgData name="Van Tomme Isabelle" userId="c45d7f99-46da-445f-95eb-8295ecc25c58" providerId="ADAL" clId="{DAD13BA9-2E13-4552-9337-D043BB2DBB94}" dt="2017-11-29T19:08:22.562" v="702" actId="14100"/>
          <ac:picMkLst>
            <pc:docMk/>
            <pc:sldMk cId="1585995750" sldId="323"/>
            <ac:picMk id="7" creationId="{EC50F5BC-4F4A-4C18-B337-84AF416A2D0D}"/>
          </ac:picMkLst>
        </pc:picChg>
      </pc:sldChg>
      <pc:sldChg chg="delSp add delAnim">
        <pc:chgData name="Van Tomme Isabelle" userId="c45d7f99-46da-445f-95eb-8295ecc25c58" providerId="ADAL" clId="{DAD13BA9-2E13-4552-9337-D043BB2DBB94}" dt="2017-11-29T23:21:31.424" v="929" actId="478"/>
        <pc:sldMkLst>
          <pc:docMk/>
          <pc:sldMk cId="2729160741" sldId="324"/>
        </pc:sldMkLst>
        <pc:picChg chg="del">
          <ac:chgData name="Van Tomme Isabelle" userId="c45d7f99-46da-445f-95eb-8295ecc25c58" providerId="ADAL" clId="{DAD13BA9-2E13-4552-9337-D043BB2DBB94}" dt="2017-11-29T23:21:31.424" v="929" actId="478"/>
          <ac:picMkLst>
            <pc:docMk/>
            <pc:sldMk cId="2729160741" sldId="324"/>
            <ac:picMk id="2" creationId="{4E54BD73-0448-476A-9A80-25C65286A227}"/>
          </ac:picMkLst>
        </pc:picChg>
      </pc:sldChg>
      <pc:sldMasterChg chg="modTransition delSldLayout modSldLayout">
        <pc:chgData name="Van Tomme Isabelle" userId="c45d7f99-46da-445f-95eb-8295ecc25c58" providerId="ADAL" clId="{DAD13BA9-2E13-4552-9337-D043BB2DBB94}" dt="2017-11-29T12:27:26.744" v="484" actId="2696"/>
        <pc:sldMasterMkLst>
          <pc:docMk/>
          <pc:sldMasterMk cId="0" sldId="2147483648"/>
        </pc:sldMasterMkLst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661782876" sldId="2147483666"/>
          </pc:sldLayoutMkLst>
        </pc:sldLayoutChg>
        <pc:sldLayoutChg chg="del">
          <pc:chgData name="Van Tomme Isabelle" userId="c45d7f99-46da-445f-95eb-8295ecc25c58" providerId="ADAL" clId="{DAD13BA9-2E13-4552-9337-D043BB2DBB94}" dt="2017-11-29T11:31:31.602" v="246" actId="2696"/>
          <pc:sldLayoutMkLst>
            <pc:docMk/>
            <pc:sldMasterMk cId="0" sldId="2147483648"/>
            <pc:sldLayoutMk cId="1783263025" sldId="2147483666"/>
          </pc:sldLayoutMkLst>
        </pc:sldLayoutChg>
        <pc:sldLayoutChg chg="modTransition">
          <pc:chgData name="Van Tomme Isabelle" userId="c45d7f99-46da-445f-95eb-8295ecc25c58" providerId="ADAL" clId="{DAD13BA9-2E13-4552-9337-D043BB2DBB94}" dt="2017-11-29T12:27:26.744" v="484" actId="2696"/>
          <pc:sldLayoutMkLst>
            <pc:docMk/>
            <pc:sldMasterMk cId="0" sldId="2147483648"/>
            <pc:sldLayoutMk cId="562270319" sldId="2147483667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9T17:33:16.800" idx="23">
    <p:pos x="10" y="10"/>
    <p:text>collage met 8 afbeeldingen
In de zwarte balk bovenaan wordt uiterst links de hoofdtitel van de presentatie herhaald (hoofdletters), daarnaast komt de titel van het deel dat aan bod is (zie tussenslide).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434" y="1860549"/>
            <a:ext cx="8041131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9589" y="4817173"/>
            <a:ext cx="8084820" cy="112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riant standaard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8"/>
            <a:ext cx="6096000" cy="6550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0000" tIns="1368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BE" dirty="0"/>
              <a:t>Klik op het icoon of op de rand van het kader om een afbeelding in te voegen.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de nieuwe foto terug op de achtergrond te plaatsen</a:t>
            </a:r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05001" y="828000"/>
            <a:ext cx="2333826" cy="3035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108000" tIns="36000" rIns="36000" bIns="36000">
            <a:spAutoFit/>
          </a:bodyPr>
          <a:lstStyle>
            <a:lvl1pPr marL="0" indent="0" algn="l">
              <a:buNone/>
              <a:defRPr lang="en-US" sz="1500" b="0" kern="1200" cap="all" spc="113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202500" rtl="0" eaLnBrk="1" latinLnBrk="0" hangingPunct="1">
              <a:lnSpc>
                <a:spcPts val="1800"/>
              </a:lnSpc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dirty="0"/>
              <a:t>KERNIDEE VAN DE SLIDE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17500" y="1208480"/>
            <a:ext cx="2511000" cy="293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>
          <a:xfrm>
            <a:off x="3108960" y="6377940"/>
            <a:ext cx="2926080" cy="2769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9144900" cy="309600"/>
          </a:xfrm>
          <a:solidFill>
            <a:schemeClr val="tx1"/>
          </a:solidFill>
        </p:spPr>
        <p:txBody>
          <a:bodyPr tIns="5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spc="113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nl-BE" dirty="0"/>
              <a:t>TITEL VAN DE UITEENZETTING &gt; deel van de uiteenzetting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6545" y="21781"/>
            <a:ext cx="425117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50">
                <a:solidFill>
                  <a:schemeClr val="bg2"/>
                </a:solidFill>
                <a:latin typeface="+mj-lt"/>
              </a:defRPr>
            </a:lvl1pPr>
          </a:lstStyle>
          <a:p>
            <a:fld id="{EC47881F-535A-417D-B240-CD73FBF3FB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82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47398" y="4119230"/>
            <a:ext cx="3015002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3047399" y="2209954"/>
            <a:ext cx="3111504" cy="1897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lIns="144000" tIns="180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35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013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013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013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013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/>
              <a:t>Maak een fotocollage en geef hier een toelichting bij de collage. 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46"/>
          </p:nvPr>
        </p:nvSpPr>
        <p:spPr>
          <a:xfrm>
            <a:off x="3047398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9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098441" y="4123850"/>
            <a:ext cx="3081600" cy="189738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103101" y="300231"/>
            <a:ext cx="3081559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															</a:t>
            </a:r>
            <a:endParaRPr lang="en-GB" dirty="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-17756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9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BE" dirty="0"/>
              <a:t>voeg hier een afbeelding in. </a:t>
            </a:r>
            <a:br>
              <a:rPr lang="nl-BE" dirty="0"/>
            </a:br>
            <a:r>
              <a:rPr lang="nl-BE" dirty="0"/>
              <a:t>Klik op</a:t>
            </a:r>
            <a:r>
              <a:rPr lang="nl-BE" baseline="0" dirty="0"/>
              <a:t> het icoon of op ‘invoegen’ → ‘afbeelding’ of ‘online afbeelding’ </a:t>
            </a:r>
            <a:br>
              <a:rPr lang="nl-BE" baseline="0" dirty="0"/>
            </a:br>
            <a:r>
              <a:rPr lang="nl-BE" baseline="0" dirty="0"/>
              <a:t>en kies meteen de 8 afbeeldingen die je op deze slide wil invoegen.</a:t>
            </a:r>
            <a:br>
              <a:rPr lang="nl-BE" baseline="0" dirty="0"/>
            </a:br>
            <a:endParaRPr lang="en-GB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17756" y="4119230"/>
            <a:ext cx="3074804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44"/>
          </p:nvPr>
        </p:nvSpPr>
        <p:spPr>
          <a:xfrm>
            <a:off x="-17756" y="2234194"/>
            <a:ext cx="3074804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45" hasCustomPrompt="1"/>
          </p:nvPr>
        </p:nvSpPr>
        <p:spPr>
          <a:xfrm>
            <a:off x="6098483" y="2238812"/>
            <a:ext cx="3081559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9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													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7"/>
          </p:nvPr>
        </p:nvSpPr>
        <p:spPr>
          <a:xfrm>
            <a:off x="3108960" y="6377940"/>
            <a:ext cx="2926080" cy="5539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900" spc="113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703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6825" y="1316672"/>
            <a:ext cx="6610350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3450" y="2145664"/>
            <a:ext cx="6417945" cy="3193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4406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ckinsey.com/business-functions/strategy-and-corporate-finance/our-insights/disrupting-beliefs-a-new-approach-to-business-model-innov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www.mckinsey.com/business-functions/strategy-and-corporate-finance/our-insights/disrupting-beliefs-a-new-approach-to-business-model-innov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pa.org/pubs/journals/releases/psp9651047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lasstools.net/random-name-picker/13_Y9MW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UKe55aZaYQ" TargetMode="Externa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aculty.insead.edu/william-maddux/documents/SPPS%20Multicultural%20Engagement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insead.edu/william-maddux/documents/SPPS%20Multicultural%20Engagement(1)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aculty.insead.edu/william-maddux/documents/SPPS%20Multicultural%20Engagement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insead.edu/william-maddux/documents/SPPS%20Multicultural%20Engagement(1).pdf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ilibrary.org/docserver/download/8116231e.pdf?expires=1480274368&amp;amp;id=id&amp;amp;accname=guest&amp;amp;checksum=544788BA875D80BDA3272647B9480484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c.com/gx/en/managing-tomorrows-people/future-of-work/pdf/pwc-talent-mobility-2020.pdf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wc.com/gx/en/managing-tomorrows-people/future-of-work/pdf/pwc-talent-mobility-2020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comments" Target="../comments/comment1.xml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wc.com/gx/en/managing-tomorrows-people/future-of-work/pdf/pwc-talent-mobility-2020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wc.com/gx/en/managing-tomorrows-people/future-of-work/pdf/pwc-talent-mobility-2020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gSWGFuCI0M" TargetMode="Externa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359" y="6052477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9883BDF0-80A2-4B07-8EE5-501105422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-14990"/>
            <a:ext cx="9144000" cy="58483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EF22538C-15E0-41B7-886F-EBF719843F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84" y="5858169"/>
            <a:ext cx="4304149" cy="999831"/>
          </a:xfrm>
          <a:prstGeom prst="rect">
            <a:avLst/>
          </a:prstGeom>
          <a:solidFill>
            <a:srgbClr val="BD6C83"/>
          </a:solidFill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D5210ED8-FBBC-4636-AE68-EB553425C1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599" y="-39799"/>
            <a:ext cx="2590800" cy="90059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D2078106-55A4-4D3C-A8E7-97DAE83F3702}"/>
              </a:ext>
            </a:extLst>
          </p:cNvPr>
          <p:cNvSpPr txBox="1"/>
          <p:nvPr/>
        </p:nvSpPr>
        <p:spPr>
          <a:xfrm>
            <a:off x="914400" y="1089898"/>
            <a:ext cx="6477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/>
          </a:p>
          <a:p>
            <a:endParaRPr lang="nl-BE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err="1"/>
              <a:t>Globalization</a:t>
            </a: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err="1"/>
              <a:t>Mobility</a:t>
            </a:r>
            <a:endParaRPr lang="nl-BE" sz="2000" dirty="0"/>
          </a:p>
          <a:p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err="1"/>
              <a:t>Millenials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changing</a:t>
            </a:r>
            <a:r>
              <a:rPr lang="nl-BE" sz="2000" dirty="0"/>
              <a:t> </a:t>
            </a:r>
            <a:r>
              <a:rPr lang="nl-BE" sz="2000" dirty="0" err="1"/>
              <a:t>demographics</a:t>
            </a: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/>
              <a:t>New </a:t>
            </a:r>
            <a:r>
              <a:rPr lang="nl-BE" sz="2000" dirty="0" err="1"/>
              <a:t>behaviours</a:t>
            </a: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/>
              <a:t>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BEB7678C-A90A-4BF3-992B-373E03DE0560}"/>
              </a:ext>
            </a:extLst>
          </p:cNvPr>
          <p:cNvSpPr txBox="1"/>
          <p:nvPr/>
        </p:nvSpPr>
        <p:spPr>
          <a:xfrm>
            <a:off x="990600" y="468868"/>
            <a:ext cx="640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5 TRENDS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="" xmlns:a16="http://schemas.microsoft.com/office/drawing/2014/main" id="{E5B8EC57-6460-42CA-99E9-4BDD08DCE86E}"/>
              </a:ext>
            </a:extLst>
          </p:cNvPr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7012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87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4119" y="3702367"/>
            <a:ext cx="67671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4" dirty="0">
                <a:solidFill>
                  <a:srgbClr val="A6A6A6"/>
                </a:solidFill>
                <a:latin typeface="Trebuchet MS"/>
                <a:cs typeface="Trebuchet MS"/>
              </a:rPr>
              <a:t>A</a:t>
            </a:r>
            <a:r>
              <a:rPr sz="2750" spc="-15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100" dirty="0">
                <a:solidFill>
                  <a:srgbClr val="A6A6A6"/>
                </a:solidFill>
                <a:latin typeface="Trebuchet MS"/>
                <a:cs typeface="Trebuchet MS"/>
              </a:rPr>
              <a:t>global</a:t>
            </a:r>
            <a:r>
              <a:rPr sz="2750" b="1" spc="-434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100" dirty="0">
                <a:solidFill>
                  <a:srgbClr val="A6A6A6"/>
                </a:solidFill>
                <a:latin typeface="Trebuchet MS"/>
                <a:cs typeface="Trebuchet MS"/>
              </a:rPr>
              <a:t>economy</a:t>
            </a:r>
            <a:r>
              <a:rPr sz="2750" b="1" spc="-43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7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67200" y="3713504"/>
            <a:ext cx="3357881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solidFill>
                  <a:srgbClr val="A6A6A6"/>
                </a:solidFill>
                <a:latin typeface="Trebuchet MS"/>
                <a:cs typeface="Trebuchet MS"/>
              </a:rPr>
              <a:t>fierce</a:t>
            </a:r>
            <a:r>
              <a:rPr sz="2750" b="1" spc="-35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10" dirty="0">
                <a:solidFill>
                  <a:srgbClr val="A6A6A6"/>
                </a:solidFill>
                <a:latin typeface="Trebuchet MS"/>
                <a:cs typeface="Trebuchet MS"/>
              </a:rPr>
              <a:t>competition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595986"/>
            <a:ext cx="5137261" cy="169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537" y="685800"/>
            <a:ext cx="6909511" cy="875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89EEBD79-F84F-4736-BCFE-C0B01555F8D3}"/>
              </a:ext>
            </a:extLst>
          </p:cNvPr>
          <p:cNvSpPr txBox="1"/>
          <p:nvPr/>
        </p:nvSpPr>
        <p:spPr>
          <a:xfrm>
            <a:off x="455814" y="2046947"/>
            <a:ext cx="6448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Ability to work in a team structure</a:t>
            </a:r>
          </a:p>
          <a:p>
            <a:r>
              <a:rPr lang="en-US" dirty="0"/>
              <a:t>2. Ability to make decisions and solve problems </a:t>
            </a:r>
          </a:p>
          <a:p>
            <a:r>
              <a:rPr lang="en-US" dirty="0"/>
              <a:t>3. Ability to communicate verbally with people inside and outside an organization</a:t>
            </a:r>
          </a:p>
          <a:p>
            <a:r>
              <a:rPr lang="en-US" dirty="0"/>
              <a:t>4. Ability to plan, organize and prioritize work</a:t>
            </a:r>
          </a:p>
          <a:p>
            <a:r>
              <a:rPr lang="en-US" dirty="0"/>
              <a:t>5. Ability to obtain and process information</a:t>
            </a:r>
          </a:p>
          <a:p>
            <a:r>
              <a:rPr lang="en-US" dirty="0"/>
              <a:t>6. Ability to analyze quantitative data</a:t>
            </a:r>
          </a:p>
          <a:p>
            <a:r>
              <a:rPr lang="en-US" dirty="0"/>
              <a:t>7. Technical knowledge related to the job</a:t>
            </a:r>
          </a:p>
          <a:p>
            <a:r>
              <a:rPr lang="en-US" dirty="0"/>
              <a:t>8. Proficiency with computer software programs</a:t>
            </a:r>
          </a:p>
          <a:p>
            <a:r>
              <a:rPr lang="en-US" dirty="0"/>
              <a:t>9. Ability to create and/or edit written reports</a:t>
            </a:r>
          </a:p>
          <a:p>
            <a:r>
              <a:rPr lang="en-US" dirty="0"/>
              <a:t>10. Ability to sell and influence others</a:t>
            </a:r>
          </a:p>
          <a:p>
            <a:endParaRPr lang="en-US" dirty="0"/>
          </a:p>
          <a:p>
            <a:endParaRPr lang="nl-BE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8470" y="3568239"/>
            <a:ext cx="105029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</a:pPr>
            <a:r>
              <a:rPr sz="800" b="0" spc="15" dirty="0">
                <a:solidFill>
                  <a:srgbClr val="A6A6A6"/>
                </a:solidFill>
                <a:latin typeface="Calibri Light"/>
                <a:cs typeface="Calibri Light"/>
              </a:rPr>
              <a:t>PALO</a:t>
            </a:r>
            <a:r>
              <a:rPr sz="800" b="0" spc="-60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800" b="0" spc="0" dirty="0">
                <a:solidFill>
                  <a:srgbClr val="A6A6A6"/>
                </a:solidFill>
                <a:latin typeface="Calibri Light"/>
                <a:cs typeface="Calibri Light"/>
              </a:rPr>
              <a:t>ALTO</a:t>
            </a:r>
            <a:r>
              <a:rPr sz="800" b="0" spc="-55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800" b="0" spc="0" dirty="0">
                <a:solidFill>
                  <a:srgbClr val="A6A6A6"/>
                </a:solidFill>
                <a:latin typeface="Calibri Light"/>
                <a:cs typeface="Calibri Light"/>
              </a:rPr>
              <a:t>-</a:t>
            </a:r>
            <a:r>
              <a:rPr sz="800" b="0" spc="-70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800" b="0" spc="5" dirty="0">
                <a:solidFill>
                  <a:srgbClr val="A6A6A6"/>
                </a:solidFill>
                <a:latin typeface="Calibri Light"/>
                <a:cs typeface="Calibri Light"/>
              </a:rPr>
              <a:t>CALIFORNIA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4544" y="2708922"/>
            <a:ext cx="2121788" cy="1063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9766" y="2638755"/>
            <a:ext cx="800557" cy="646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7967" y="3284982"/>
            <a:ext cx="2736342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3392" y="418465"/>
            <a:ext cx="39338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>
                <a:solidFill>
                  <a:srgbClr val="375F92"/>
                </a:solidFill>
              </a:rPr>
              <a:t>FUTURE </a:t>
            </a:r>
            <a:r>
              <a:rPr spc="15" dirty="0">
                <a:solidFill>
                  <a:srgbClr val="375F92"/>
                </a:solidFill>
              </a:rPr>
              <a:t>WORK SKILLS</a:t>
            </a:r>
            <a:r>
              <a:rPr spc="-135" dirty="0">
                <a:solidFill>
                  <a:srgbClr val="375F92"/>
                </a:solidFill>
              </a:rPr>
              <a:t> </a:t>
            </a:r>
            <a:r>
              <a:rPr spc="25" dirty="0">
                <a:solidFill>
                  <a:srgbClr val="A6A6A6"/>
                </a:solidFill>
              </a:rPr>
              <a:t>2020</a:t>
            </a:r>
          </a:p>
        </p:txBody>
      </p:sp>
      <p:sp>
        <p:nvSpPr>
          <p:cNvPr id="9" name="object 9"/>
          <p:cNvSpPr/>
          <p:nvPr/>
        </p:nvSpPr>
        <p:spPr>
          <a:xfrm>
            <a:off x="831075" y="1700783"/>
            <a:ext cx="7563358" cy="3454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4144" y="4706492"/>
            <a:ext cx="271818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050" y="1695450"/>
            <a:ext cx="7581900" cy="3467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4144" y="4725161"/>
            <a:ext cx="271818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299" y="3342383"/>
            <a:ext cx="1848485" cy="183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4170" y="1109842"/>
            <a:ext cx="1862001" cy="1819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4601" y="1572323"/>
            <a:ext cx="4871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5" dirty="0">
                <a:solidFill>
                  <a:srgbClr val="404040"/>
                </a:solidFill>
                <a:latin typeface="Calibri Light"/>
                <a:cs typeface="Calibri Light"/>
              </a:rPr>
              <a:t>= </a:t>
            </a:r>
            <a:r>
              <a:rPr sz="2400" b="0" spc="-5" dirty="0">
                <a:solidFill>
                  <a:srgbClr val="404040"/>
                </a:solidFill>
                <a:latin typeface="Calibri Light"/>
                <a:cs typeface="Calibri Light"/>
              </a:rPr>
              <a:t>Operating in </a:t>
            </a:r>
            <a:r>
              <a:rPr sz="2400" b="0" dirty="0">
                <a:solidFill>
                  <a:srgbClr val="404040"/>
                </a:solidFill>
                <a:latin typeface="Calibri Light"/>
                <a:cs typeface="Calibri Light"/>
              </a:rPr>
              <a:t>different cultural</a:t>
            </a:r>
            <a:r>
              <a:rPr sz="2400" b="0" spc="-3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0" dirty="0">
                <a:solidFill>
                  <a:srgbClr val="404040"/>
                </a:solidFill>
                <a:latin typeface="Calibri Light"/>
                <a:cs typeface="Calibri Light"/>
              </a:rPr>
              <a:t>settings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1820" y="1412747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864107"/>
                </a:moveTo>
                <a:lnTo>
                  <a:pt x="0" y="0"/>
                </a:lnTo>
              </a:path>
            </a:pathLst>
          </a:custGeom>
          <a:ln w="953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4601" y="3927411"/>
            <a:ext cx="4376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5" dirty="0">
                <a:solidFill>
                  <a:srgbClr val="404040"/>
                </a:solidFill>
                <a:latin typeface="Calibri Light"/>
                <a:cs typeface="Calibri Light"/>
              </a:rPr>
              <a:t>= </a:t>
            </a:r>
            <a:r>
              <a:rPr sz="2400" b="0" spc="-5" dirty="0">
                <a:solidFill>
                  <a:srgbClr val="404040"/>
                </a:solidFill>
                <a:latin typeface="Calibri Light"/>
                <a:cs typeface="Calibri Light"/>
              </a:rPr>
              <a:t>Coming </a:t>
            </a:r>
            <a:r>
              <a:rPr sz="2400" b="0" spc="5" dirty="0">
                <a:solidFill>
                  <a:srgbClr val="404040"/>
                </a:solidFill>
                <a:latin typeface="Calibri Light"/>
                <a:cs typeface="Calibri Light"/>
              </a:rPr>
              <a:t>up </a:t>
            </a:r>
            <a:r>
              <a:rPr sz="2400" b="0" spc="-5" dirty="0">
                <a:solidFill>
                  <a:srgbClr val="404040"/>
                </a:solidFill>
                <a:latin typeface="Calibri Light"/>
                <a:cs typeface="Calibri Light"/>
              </a:rPr>
              <a:t>with </a:t>
            </a:r>
            <a:r>
              <a:rPr sz="2400" b="0" spc="0" dirty="0">
                <a:solidFill>
                  <a:srgbClr val="404040"/>
                </a:solidFill>
                <a:latin typeface="Calibri Light"/>
                <a:cs typeface="Calibri Light"/>
              </a:rPr>
              <a:t>creative</a:t>
            </a:r>
            <a:r>
              <a:rPr sz="2400" b="0" spc="-1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0" dirty="0">
                <a:solidFill>
                  <a:srgbClr val="404040"/>
                </a:solidFill>
                <a:latin typeface="Calibri Light"/>
                <a:cs typeface="Calibri Light"/>
              </a:rPr>
              <a:t>solutions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31820" y="3717035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864107"/>
                </a:moveTo>
                <a:lnTo>
                  <a:pt x="0" y="0"/>
                </a:lnTo>
              </a:path>
            </a:pathLst>
          </a:custGeom>
          <a:ln w="953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8520" y="260643"/>
            <a:ext cx="7882890" cy="1308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-5" dirty="0">
                <a:solidFill>
                  <a:srgbClr val="375F92"/>
                </a:solidFill>
                <a:latin typeface="Calibri Light"/>
                <a:cs typeface="Calibri Light"/>
              </a:rPr>
              <a:t>NINE-DOT</a:t>
            </a:r>
            <a:r>
              <a:rPr sz="2750" b="0" spc="40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PROBLEM</a:t>
            </a:r>
            <a:endParaRPr sz="2750" dirty="0">
              <a:latin typeface="Calibri Light"/>
              <a:cs typeface="Calibri Light"/>
            </a:endParaRPr>
          </a:p>
          <a:p>
            <a:pPr marL="12700" marR="5080">
              <a:lnSpc>
                <a:spcPts val="3379"/>
              </a:lnSpc>
              <a:spcBef>
                <a:spcPts val="125"/>
              </a:spcBef>
            </a:pPr>
            <a:r>
              <a:rPr sz="2750" b="0" spc="5" dirty="0">
                <a:solidFill>
                  <a:srgbClr val="A6A6A6"/>
                </a:solidFill>
                <a:latin typeface="Calibri Light"/>
                <a:cs typeface="Calibri Light"/>
              </a:rPr>
              <a:t>Use </a:t>
            </a:r>
            <a:r>
              <a:rPr sz="2750" b="0" spc="-25" dirty="0">
                <a:solidFill>
                  <a:srgbClr val="A6A6A6"/>
                </a:solidFill>
                <a:latin typeface="Calibri Light"/>
                <a:cs typeface="Calibri Light"/>
              </a:rPr>
              <a:t>four </a:t>
            </a:r>
            <a:r>
              <a:rPr sz="2750" b="0" spc="-15" dirty="0">
                <a:solidFill>
                  <a:srgbClr val="A6A6A6"/>
                </a:solidFill>
                <a:latin typeface="Calibri Light"/>
                <a:cs typeface="Calibri Light"/>
              </a:rPr>
              <a:t>straight </a:t>
            </a:r>
            <a:r>
              <a:rPr sz="2750" b="0" spc="-5" dirty="0">
                <a:solidFill>
                  <a:srgbClr val="A6A6A6"/>
                </a:solidFill>
                <a:latin typeface="Calibri Light"/>
                <a:cs typeface="Calibri Light"/>
              </a:rPr>
              <a:t>lines </a:t>
            </a:r>
            <a:r>
              <a:rPr sz="2750" b="0" dirty="0">
                <a:solidFill>
                  <a:srgbClr val="A6A6A6"/>
                </a:solidFill>
                <a:latin typeface="Calibri Light"/>
                <a:cs typeface="Calibri Light"/>
              </a:rPr>
              <a:t>to connect the </a:t>
            </a:r>
            <a:r>
              <a:rPr sz="2750" b="0" spc="-5" dirty="0">
                <a:solidFill>
                  <a:srgbClr val="A6A6A6"/>
                </a:solidFill>
                <a:latin typeface="Calibri Light"/>
                <a:cs typeface="Calibri Light"/>
              </a:rPr>
              <a:t>nine dots without  lifting your pen </a:t>
            </a: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from </a:t>
            </a:r>
            <a:r>
              <a:rPr sz="2750" b="0" dirty="0">
                <a:solidFill>
                  <a:srgbClr val="A6A6A6"/>
                </a:solidFill>
                <a:latin typeface="Calibri Light"/>
                <a:cs typeface="Calibri Light"/>
              </a:rPr>
              <a:t>the</a:t>
            </a:r>
            <a:r>
              <a:rPr sz="2750" b="0" spc="450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paper</a:t>
            </a:r>
            <a:endParaRPr sz="275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8536" y="2070376"/>
            <a:ext cx="3662857" cy="3496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071" y="2900552"/>
            <a:ext cx="17526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555" y="3861053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38" y="0"/>
                </a:lnTo>
              </a:path>
            </a:pathLst>
          </a:custGeom>
          <a:ln w="28575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55" y="4077080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39" y="0"/>
                </a:lnTo>
              </a:path>
            </a:pathLst>
          </a:custGeom>
          <a:ln w="28575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AE8B032E-05B4-4AC1-92C2-0E0058E145C0}"/>
              </a:ext>
            </a:extLst>
          </p:cNvPr>
          <p:cNvSpPr txBox="1"/>
          <p:nvPr/>
        </p:nvSpPr>
        <p:spPr>
          <a:xfrm>
            <a:off x="538520" y="260643"/>
            <a:ext cx="7882890" cy="1308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-5" dirty="0">
                <a:solidFill>
                  <a:srgbClr val="375F92"/>
                </a:solidFill>
                <a:latin typeface="Calibri Light"/>
                <a:cs typeface="Calibri Light"/>
              </a:rPr>
              <a:t>NINE-DOT</a:t>
            </a:r>
            <a:r>
              <a:rPr sz="2750" b="0" spc="40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PROBLEM</a:t>
            </a:r>
            <a:endParaRPr sz="2750" dirty="0">
              <a:latin typeface="Calibri Light"/>
              <a:cs typeface="Calibri Light"/>
            </a:endParaRPr>
          </a:p>
          <a:p>
            <a:pPr marL="12700" marR="5080">
              <a:lnSpc>
                <a:spcPts val="3379"/>
              </a:lnSpc>
              <a:spcBef>
                <a:spcPts val="125"/>
              </a:spcBef>
            </a:pPr>
            <a:r>
              <a:rPr sz="2750" b="0" spc="5" dirty="0">
                <a:solidFill>
                  <a:srgbClr val="A6A6A6"/>
                </a:solidFill>
                <a:latin typeface="Calibri Light"/>
                <a:cs typeface="Calibri Light"/>
              </a:rPr>
              <a:t>Use </a:t>
            </a:r>
            <a:r>
              <a:rPr sz="2750" b="0" spc="-25" dirty="0">
                <a:solidFill>
                  <a:srgbClr val="A6A6A6"/>
                </a:solidFill>
                <a:latin typeface="Calibri Light"/>
                <a:cs typeface="Calibri Light"/>
              </a:rPr>
              <a:t>four </a:t>
            </a:r>
            <a:r>
              <a:rPr sz="2750" b="0" spc="-15" dirty="0">
                <a:solidFill>
                  <a:srgbClr val="A6A6A6"/>
                </a:solidFill>
                <a:latin typeface="Calibri Light"/>
                <a:cs typeface="Calibri Light"/>
              </a:rPr>
              <a:t>straight </a:t>
            </a:r>
            <a:r>
              <a:rPr sz="2750" b="0" spc="-5" dirty="0">
                <a:solidFill>
                  <a:srgbClr val="A6A6A6"/>
                </a:solidFill>
                <a:latin typeface="Calibri Light"/>
                <a:cs typeface="Calibri Light"/>
              </a:rPr>
              <a:t>lines </a:t>
            </a:r>
            <a:r>
              <a:rPr sz="2750" b="0" dirty="0">
                <a:solidFill>
                  <a:srgbClr val="A6A6A6"/>
                </a:solidFill>
                <a:latin typeface="Calibri Light"/>
                <a:cs typeface="Calibri Light"/>
              </a:rPr>
              <a:t>to connect the </a:t>
            </a:r>
            <a:r>
              <a:rPr sz="2750" b="0" spc="-5" dirty="0">
                <a:solidFill>
                  <a:srgbClr val="A6A6A6"/>
                </a:solidFill>
                <a:latin typeface="Calibri Light"/>
                <a:cs typeface="Calibri Light"/>
              </a:rPr>
              <a:t>nine dots without  lifting your pen </a:t>
            </a: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from </a:t>
            </a:r>
            <a:r>
              <a:rPr sz="2750" b="0" dirty="0">
                <a:solidFill>
                  <a:srgbClr val="A6A6A6"/>
                </a:solidFill>
                <a:latin typeface="Calibri Light"/>
                <a:cs typeface="Calibri Light"/>
              </a:rPr>
              <a:t>the</a:t>
            </a:r>
            <a:r>
              <a:rPr sz="2750" b="0" spc="450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paper</a:t>
            </a:r>
            <a:endParaRPr sz="2750" dirty="0">
              <a:latin typeface="Calibri Light"/>
              <a:cs typeface="Calibri Light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72C1537E-3775-423F-8C10-40413AC2B92F}"/>
              </a:ext>
            </a:extLst>
          </p:cNvPr>
          <p:cNvSpPr/>
          <p:nvPr/>
        </p:nvSpPr>
        <p:spPr>
          <a:xfrm>
            <a:off x="2611245" y="2044292"/>
            <a:ext cx="3662857" cy="3496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="" xmlns:a16="http://schemas.microsoft.com/office/drawing/2014/main" id="{32BD551A-FA0E-41CA-9BAB-C6ECA144FEAB}"/>
              </a:ext>
            </a:extLst>
          </p:cNvPr>
          <p:cNvCxnSpPr/>
          <p:nvPr/>
        </p:nvCxnSpPr>
        <p:spPr>
          <a:xfrm flipH="1">
            <a:off x="3048000" y="2479369"/>
            <a:ext cx="3733800" cy="3573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="" xmlns:a16="http://schemas.microsoft.com/office/drawing/2014/main" id="{3A39180B-A4B7-480E-AF6A-D6C8E636A81F}"/>
              </a:ext>
            </a:extLst>
          </p:cNvPr>
          <p:cNvCxnSpPr/>
          <p:nvPr/>
        </p:nvCxnSpPr>
        <p:spPr>
          <a:xfrm flipV="1">
            <a:off x="3131820" y="2650819"/>
            <a:ext cx="0" cy="3370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="" xmlns:a16="http://schemas.microsoft.com/office/drawing/2014/main" id="{7669DA0B-2B63-490C-BF45-2C3D88F8CFD7}"/>
              </a:ext>
            </a:extLst>
          </p:cNvPr>
          <p:cNvCxnSpPr>
            <a:cxnSpLocks/>
          </p:cNvCxnSpPr>
          <p:nvPr/>
        </p:nvCxnSpPr>
        <p:spPr>
          <a:xfrm>
            <a:off x="3131820" y="2650819"/>
            <a:ext cx="3040380" cy="2889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="" xmlns:a16="http://schemas.microsoft.com/office/drawing/2014/main" id="{4B1A2862-2DBE-448E-B37F-EC87BF8ACDBE}"/>
              </a:ext>
            </a:extLst>
          </p:cNvPr>
          <p:cNvCxnSpPr/>
          <p:nvPr/>
        </p:nvCxnSpPr>
        <p:spPr>
          <a:xfrm>
            <a:off x="3131820" y="2479369"/>
            <a:ext cx="36499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10">
            <a:extLst>
              <a:ext uri="{FF2B5EF4-FFF2-40B4-BE49-F238E27FC236}">
                <a16:creationId xmlns="" xmlns:a16="http://schemas.microsoft.com/office/drawing/2014/main" id="{CAD166AC-B155-46FA-8A83-F62FC24A3C77}"/>
              </a:ext>
            </a:extLst>
          </p:cNvPr>
          <p:cNvSpPr/>
          <p:nvPr/>
        </p:nvSpPr>
        <p:spPr>
          <a:xfrm>
            <a:off x="549071" y="2900552"/>
            <a:ext cx="17526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0563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9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5329" y="3702367"/>
            <a:ext cx="51816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35" dirty="0">
                <a:solidFill>
                  <a:srgbClr val="A6A6A6"/>
                </a:solidFill>
                <a:latin typeface="Trebuchet MS"/>
                <a:cs typeface="Trebuchet MS"/>
              </a:rPr>
              <a:t>Inventing </a:t>
            </a:r>
            <a:r>
              <a:rPr sz="2750" spc="135" dirty="0">
                <a:solidFill>
                  <a:srgbClr val="A6A6A6"/>
                </a:solidFill>
                <a:latin typeface="Trebuchet MS"/>
                <a:cs typeface="Trebuchet MS"/>
              </a:rPr>
              <a:t>new </a:t>
            </a:r>
            <a:r>
              <a:rPr sz="2750" b="1" spc="75" dirty="0">
                <a:solidFill>
                  <a:srgbClr val="A6A6A6"/>
                </a:solidFill>
                <a:latin typeface="Trebuchet MS"/>
                <a:cs typeface="Trebuchet MS"/>
              </a:rPr>
              <a:t>business</a:t>
            </a:r>
            <a:r>
              <a:rPr sz="2750" b="1" spc="-65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110" dirty="0">
                <a:solidFill>
                  <a:srgbClr val="A6A6A6"/>
                </a:solidFill>
                <a:latin typeface="Trebuchet MS"/>
                <a:cs typeface="Trebuchet MS"/>
              </a:rPr>
              <a:t>models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44500" marR="5080">
              <a:lnSpc>
                <a:spcPct val="102400"/>
              </a:lnSpc>
              <a:spcBef>
                <a:spcPts val="45"/>
              </a:spcBef>
            </a:pPr>
            <a:r>
              <a:rPr spc="5" dirty="0"/>
              <a:t>Business </a:t>
            </a:r>
            <a:r>
              <a:rPr spc="15" dirty="0"/>
              <a:t>models </a:t>
            </a:r>
            <a:r>
              <a:rPr spc="0" dirty="0"/>
              <a:t>are </a:t>
            </a:r>
            <a:r>
              <a:rPr spc="25" dirty="0"/>
              <a:t>less </a:t>
            </a:r>
            <a:r>
              <a:rPr spc="0" dirty="0"/>
              <a:t>durable </a:t>
            </a:r>
            <a:r>
              <a:rPr spc="5" dirty="0"/>
              <a:t>than </a:t>
            </a:r>
            <a:r>
              <a:rPr spc="10" dirty="0"/>
              <a:t>they  </a:t>
            </a:r>
            <a:r>
              <a:rPr spc="-5" dirty="0"/>
              <a:t>used </a:t>
            </a:r>
            <a:r>
              <a:rPr dirty="0"/>
              <a:t>to</a:t>
            </a:r>
            <a:r>
              <a:rPr spc="55" dirty="0"/>
              <a:t> </a:t>
            </a:r>
            <a:r>
              <a:rPr spc="-10" dirty="0"/>
              <a:t>be</a:t>
            </a:r>
          </a:p>
        </p:txBody>
      </p:sp>
      <p:sp>
        <p:nvSpPr>
          <p:cNvPr id="3" name="object 3"/>
          <p:cNvSpPr/>
          <p:nvPr/>
        </p:nvSpPr>
        <p:spPr>
          <a:xfrm>
            <a:off x="1187627" y="1196695"/>
            <a:ext cx="464845" cy="464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5812" y="1871217"/>
            <a:ext cx="464845" cy="46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4117" y="2568574"/>
            <a:ext cx="6684009" cy="23933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50"/>
              </a:spcBef>
            </a:pP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The basic </a:t>
            </a:r>
            <a:r>
              <a:rPr sz="2750" b="0" spc="10" dirty="0">
                <a:solidFill>
                  <a:srgbClr val="7E7E7E"/>
                </a:solidFill>
                <a:latin typeface="Calibri Light"/>
                <a:cs typeface="Calibri Light"/>
              </a:rPr>
              <a:t>rules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of </a:t>
            </a:r>
            <a:r>
              <a:rPr sz="2750" b="0" spc="25" dirty="0">
                <a:solidFill>
                  <a:srgbClr val="7E7E7E"/>
                </a:solidFill>
                <a:latin typeface="Calibri Light"/>
                <a:cs typeface="Calibri Light"/>
              </a:rPr>
              <a:t>the </a:t>
            </a:r>
            <a:r>
              <a:rPr sz="2750" b="0" spc="-10" dirty="0">
                <a:solidFill>
                  <a:srgbClr val="7E7E7E"/>
                </a:solidFill>
                <a:latin typeface="Calibri Light"/>
                <a:cs typeface="Calibri Light"/>
              </a:rPr>
              <a:t>game </a:t>
            </a:r>
            <a:r>
              <a:rPr sz="2750" b="0" spc="-30" dirty="0">
                <a:solidFill>
                  <a:srgbClr val="7E7E7E"/>
                </a:solidFill>
                <a:latin typeface="Calibri Light"/>
                <a:cs typeface="Calibri Light"/>
              </a:rPr>
              <a:t>for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creating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and 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capturing </a:t>
            </a:r>
            <a:r>
              <a:rPr sz="2750" b="0" spc="10" dirty="0">
                <a:solidFill>
                  <a:srgbClr val="7E7E7E"/>
                </a:solidFill>
                <a:latin typeface="Calibri Light"/>
                <a:cs typeface="Calibri Light"/>
              </a:rPr>
              <a:t>economic </a:t>
            </a:r>
            <a:r>
              <a:rPr sz="2750" b="0" spc="-10" dirty="0">
                <a:solidFill>
                  <a:srgbClr val="7E7E7E"/>
                </a:solidFill>
                <a:latin typeface="Calibri Light"/>
                <a:cs typeface="Calibri Light"/>
              </a:rPr>
              <a:t>value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were </a:t>
            </a:r>
            <a:r>
              <a:rPr sz="2750" b="0" spc="15" dirty="0">
                <a:solidFill>
                  <a:srgbClr val="7E7E7E"/>
                </a:solidFill>
                <a:latin typeface="Calibri Light"/>
                <a:cs typeface="Calibri Light"/>
              </a:rPr>
              <a:t>once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fixed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in  </a:t>
            </a:r>
            <a:r>
              <a:rPr sz="2750" b="0" dirty="0">
                <a:solidFill>
                  <a:srgbClr val="7E7E7E"/>
                </a:solidFill>
                <a:latin typeface="Calibri Light"/>
                <a:cs typeface="Calibri Light"/>
              </a:rPr>
              <a:t>place </a:t>
            </a:r>
            <a:r>
              <a:rPr sz="2750" b="0" spc="-30" dirty="0">
                <a:solidFill>
                  <a:srgbClr val="7E7E7E"/>
                </a:solidFill>
                <a:latin typeface="Calibri Light"/>
                <a:cs typeface="Calibri Light"/>
              </a:rPr>
              <a:t>for </a:t>
            </a:r>
            <a:r>
              <a:rPr sz="2750" b="0" spc="-20" dirty="0">
                <a:solidFill>
                  <a:srgbClr val="7E7E7E"/>
                </a:solidFill>
                <a:latin typeface="Calibri Light"/>
                <a:cs typeface="Calibri Light"/>
              </a:rPr>
              <a:t>years,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even</a:t>
            </a:r>
            <a:r>
              <a:rPr sz="2750" b="0" spc="3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decades.</a:t>
            </a:r>
            <a:endParaRPr sz="2750">
              <a:latin typeface="Calibri Light"/>
              <a:cs typeface="Calibri Light"/>
            </a:endParaRPr>
          </a:p>
          <a:p>
            <a:pPr marL="12700" marR="5080" algn="just">
              <a:lnSpc>
                <a:spcPct val="102400"/>
              </a:lnSpc>
              <a:spcBef>
                <a:spcPts val="1785"/>
              </a:spcBef>
            </a:pP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But </a:t>
            </a:r>
            <a:r>
              <a:rPr sz="2750" b="0" spc="-35" dirty="0">
                <a:solidFill>
                  <a:srgbClr val="7E7E7E"/>
                </a:solidFill>
                <a:latin typeface="Calibri Light"/>
                <a:cs typeface="Calibri Light"/>
              </a:rPr>
              <a:t>now, </a:t>
            </a:r>
            <a:r>
              <a:rPr sz="2750" b="0" dirty="0">
                <a:solidFill>
                  <a:srgbClr val="7E7E7E"/>
                </a:solidFill>
                <a:latin typeface="Calibri Light"/>
                <a:cs typeface="Calibri Light"/>
              </a:rPr>
              <a:t>in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750" b="0" spc="6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disruptive</a:t>
            </a:r>
            <a:r>
              <a:rPr sz="2750" b="0" spc="6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age,</a:t>
            </a:r>
            <a:r>
              <a:rPr sz="2750" b="0" spc="6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established  </a:t>
            </a:r>
            <a:r>
              <a:rPr sz="2750" b="0" spc="-10" dirty="0">
                <a:solidFill>
                  <a:srgbClr val="7E7E7E"/>
                </a:solidFill>
                <a:latin typeface="Calibri Light"/>
                <a:cs typeface="Calibri Light"/>
              </a:rPr>
              <a:t>business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models </a:t>
            </a:r>
            <a:r>
              <a:rPr sz="2750" b="0" spc="-20" dirty="0">
                <a:solidFill>
                  <a:srgbClr val="7E7E7E"/>
                </a:solidFill>
                <a:latin typeface="Calibri Light"/>
                <a:cs typeface="Calibri Light"/>
              </a:rPr>
              <a:t>are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under</a:t>
            </a:r>
            <a:r>
              <a:rPr sz="2750" b="0" spc="5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-30" dirty="0">
                <a:solidFill>
                  <a:srgbClr val="7E7E7E"/>
                </a:solidFill>
                <a:latin typeface="Calibri Light"/>
                <a:cs typeface="Calibri Light"/>
              </a:rPr>
              <a:t>attack.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2135" y="5720397"/>
            <a:ext cx="57765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4"/>
              </a:rPr>
              <a:t>Disrupting </a:t>
            </a:r>
            <a:r>
              <a:rPr sz="1200" spc="-5" dirty="0">
                <a:latin typeface="Calibri"/>
                <a:cs typeface="Calibri"/>
                <a:hlinkClick r:id="rId4"/>
              </a:rPr>
              <a:t>beliefs: </a:t>
            </a:r>
            <a:r>
              <a:rPr sz="1200" dirty="0">
                <a:latin typeface="Calibri"/>
                <a:cs typeface="Calibri"/>
                <a:hlinkClick r:id="rId4"/>
              </a:rPr>
              <a:t>A </a:t>
            </a:r>
            <a:r>
              <a:rPr sz="1200" spc="-10" dirty="0">
                <a:latin typeface="Calibri"/>
                <a:cs typeface="Calibri"/>
                <a:hlinkClick r:id="rId4"/>
              </a:rPr>
              <a:t>New Approach </a:t>
            </a:r>
            <a:r>
              <a:rPr sz="1200" spc="-15" dirty="0">
                <a:latin typeface="Calibri"/>
                <a:cs typeface="Calibri"/>
                <a:hlinkClick r:id="rId4"/>
              </a:rPr>
              <a:t>to </a:t>
            </a:r>
            <a:r>
              <a:rPr sz="1200" spc="-10" dirty="0">
                <a:latin typeface="Calibri"/>
                <a:cs typeface="Calibri"/>
                <a:hlinkClick r:id="rId4"/>
              </a:rPr>
              <a:t>Business-Model </a:t>
            </a:r>
            <a:r>
              <a:rPr sz="1200" spc="-15" dirty="0">
                <a:latin typeface="Calibri"/>
                <a:cs typeface="Calibri"/>
                <a:hlinkClick r:id="rId4"/>
              </a:rPr>
              <a:t>Innovation </a:t>
            </a:r>
            <a:r>
              <a:rPr sz="1200" dirty="0">
                <a:latin typeface="Calibri"/>
                <a:cs typeface="Calibri"/>
                <a:hlinkClick r:id="rId4"/>
              </a:rPr>
              <a:t>– </a:t>
            </a:r>
            <a:r>
              <a:rPr sz="1200" spc="0" dirty="0">
                <a:latin typeface="Calibri"/>
                <a:cs typeface="Calibri"/>
                <a:hlinkClick r:id="rId4"/>
              </a:rPr>
              <a:t>Harvard </a:t>
            </a:r>
            <a:r>
              <a:rPr sz="1200" spc="-15" dirty="0">
                <a:latin typeface="Calibri"/>
                <a:cs typeface="Calibri"/>
                <a:hlinkClick r:id="rId4"/>
              </a:rPr>
              <a:t>Business</a:t>
            </a:r>
            <a:r>
              <a:rPr sz="1200" spc="5" dirty="0"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  <a:hlinkClick r:id="rId4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88067" y="21781"/>
            <a:ext cx="253595" cy="253916"/>
          </a:xfrm>
        </p:spPr>
        <p:txBody>
          <a:bodyPr/>
          <a:lstStyle/>
          <a:p>
            <a:fld id="{EC47881F-535A-417D-B240-CD73FBF3FBB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Tijdelijke aanduiding voor afbeelding 5">
            <a:extLst>
              <a:ext uri="{FF2B5EF4-FFF2-40B4-BE49-F238E27FC236}">
                <a16:creationId xmlns="" xmlns:a16="http://schemas.microsoft.com/office/drawing/2014/main" id="{391D0BCC-A9AD-4CBE-8A75-CB9679944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14184"/>
          <a:stretch>
            <a:fillRect/>
          </a:stretch>
        </p:blipFill>
        <p:spPr>
          <a:xfrm>
            <a:off x="0" y="-12120"/>
            <a:ext cx="12192000" cy="70613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D452E9AF-A031-4BB1-B2D2-038F897A06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21781"/>
            <a:ext cx="4962574" cy="2152075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356FB8B8-F536-436A-B3D7-72DC3D280633}"/>
              </a:ext>
            </a:extLst>
          </p:cNvPr>
          <p:cNvSpPr/>
          <p:nvPr/>
        </p:nvSpPr>
        <p:spPr>
          <a:xfrm>
            <a:off x="10515600" y="6313120"/>
            <a:ext cx="1296161" cy="5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74658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625" y="1316672"/>
            <a:ext cx="6179185" cy="1727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0"/>
              </a:spcBef>
            </a:pPr>
            <a:r>
              <a:rPr spc="0" dirty="0"/>
              <a:t>Established </a:t>
            </a:r>
            <a:r>
              <a:rPr spc="15" dirty="0"/>
              <a:t>companies </a:t>
            </a:r>
            <a:r>
              <a:rPr spc="10" dirty="0"/>
              <a:t>should </a:t>
            </a:r>
            <a:r>
              <a:rPr dirty="0"/>
              <a:t>innovate </a:t>
            </a:r>
            <a:r>
              <a:rPr spc="-5" dirty="0"/>
              <a:t>in  their </a:t>
            </a:r>
            <a:r>
              <a:rPr spc="5" dirty="0"/>
              <a:t>business </a:t>
            </a:r>
            <a:r>
              <a:rPr spc="15" dirty="0"/>
              <a:t>models </a:t>
            </a:r>
            <a:r>
              <a:rPr spc="-5" dirty="0"/>
              <a:t>and </a:t>
            </a:r>
            <a:r>
              <a:rPr spc="5" dirty="0"/>
              <a:t>overturn </a:t>
            </a:r>
            <a:r>
              <a:rPr spc="15" dirty="0"/>
              <a:t>the  </a:t>
            </a:r>
            <a:r>
              <a:rPr dirty="0"/>
              <a:t>conventions in </a:t>
            </a:r>
            <a:r>
              <a:rPr spc="5" dirty="0"/>
              <a:t>their</a:t>
            </a:r>
            <a:r>
              <a:rPr spc="635" dirty="0"/>
              <a:t> </a:t>
            </a:r>
            <a:r>
              <a:rPr spc="10" dirty="0"/>
              <a:t>industries </a:t>
            </a:r>
            <a:r>
              <a:rPr spc="-10" dirty="0"/>
              <a:t>before  </a:t>
            </a:r>
            <a:r>
              <a:rPr spc="-15" dirty="0"/>
              <a:t>others</a:t>
            </a:r>
            <a:r>
              <a:rPr spc="90" dirty="0"/>
              <a:t> </a:t>
            </a:r>
            <a:r>
              <a:rPr spc="-10" dirty="0"/>
              <a:t>do</a:t>
            </a:r>
          </a:p>
        </p:txBody>
      </p:sp>
      <p:sp>
        <p:nvSpPr>
          <p:cNvPr id="3" name="object 3"/>
          <p:cNvSpPr/>
          <p:nvPr/>
        </p:nvSpPr>
        <p:spPr>
          <a:xfrm>
            <a:off x="1187627" y="1196695"/>
            <a:ext cx="464845" cy="464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1794" y="2748152"/>
            <a:ext cx="464845" cy="46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2135" y="5720397"/>
            <a:ext cx="57765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4"/>
              </a:rPr>
              <a:t>Disrupting </a:t>
            </a:r>
            <a:r>
              <a:rPr sz="1200" spc="-5" dirty="0">
                <a:latin typeface="Calibri"/>
                <a:cs typeface="Calibri"/>
                <a:hlinkClick r:id="rId4"/>
              </a:rPr>
              <a:t>beliefs: </a:t>
            </a:r>
            <a:r>
              <a:rPr sz="1200" dirty="0">
                <a:latin typeface="Calibri"/>
                <a:cs typeface="Calibri"/>
                <a:hlinkClick r:id="rId4"/>
              </a:rPr>
              <a:t>A </a:t>
            </a:r>
            <a:r>
              <a:rPr sz="1200" spc="-10" dirty="0">
                <a:latin typeface="Calibri"/>
                <a:cs typeface="Calibri"/>
                <a:hlinkClick r:id="rId4"/>
              </a:rPr>
              <a:t>New Approach </a:t>
            </a:r>
            <a:r>
              <a:rPr sz="1200" spc="-15" dirty="0">
                <a:latin typeface="Calibri"/>
                <a:cs typeface="Calibri"/>
                <a:hlinkClick r:id="rId4"/>
              </a:rPr>
              <a:t>to </a:t>
            </a:r>
            <a:r>
              <a:rPr sz="1200" spc="-10" dirty="0">
                <a:latin typeface="Calibri"/>
                <a:cs typeface="Calibri"/>
                <a:hlinkClick r:id="rId4"/>
              </a:rPr>
              <a:t>Business-Model </a:t>
            </a:r>
            <a:r>
              <a:rPr sz="1200" spc="-15" dirty="0">
                <a:latin typeface="Calibri"/>
                <a:cs typeface="Calibri"/>
                <a:hlinkClick r:id="rId4"/>
              </a:rPr>
              <a:t>Innovation </a:t>
            </a:r>
            <a:r>
              <a:rPr sz="1200" dirty="0">
                <a:latin typeface="Calibri"/>
                <a:cs typeface="Calibri"/>
                <a:hlinkClick r:id="rId4"/>
              </a:rPr>
              <a:t>– </a:t>
            </a:r>
            <a:r>
              <a:rPr sz="1200" spc="0" dirty="0">
                <a:latin typeface="Calibri"/>
                <a:cs typeface="Calibri"/>
                <a:hlinkClick r:id="rId4"/>
              </a:rPr>
              <a:t>Harvard </a:t>
            </a:r>
            <a:r>
              <a:rPr sz="1200" spc="-15" dirty="0">
                <a:latin typeface="Calibri"/>
                <a:cs typeface="Calibri"/>
                <a:hlinkClick r:id="rId4"/>
              </a:rPr>
              <a:t>Business</a:t>
            </a:r>
            <a:r>
              <a:rPr sz="1200" spc="5" dirty="0"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  <a:hlinkClick r:id="rId4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5720410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58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07424" cy="5589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558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6259" y="744727"/>
            <a:ext cx="1604137" cy="1604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5720410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58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07424" cy="5589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6259" y="744727"/>
            <a:ext cx="1604137" cy="160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29669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44"/>
            <a:ext cx="9143999" cy="587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825" y="3702367"/>
            <a:ext cx="86817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sz="2750" spc="-13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0" dirty="0">
                <a:solidFill>
                  <a:srgbClr val="A6A6A6"/>
                </a:solidFill>
                <a:latin typeface="Trebuchet MS"/>
                <a:cs typeface="Trebuchet MS"/>
              </a:rPr>
              <a:t>relationship</a:t>
            </a: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 between</a:t>
            </a:r>
            <a:r>
              <a:rPr sz="2750" spc="-5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A6A6A6"/>
                </a:solidFill>
                <a:latin typeface="Trebuchet MS"/>
                <a:cs typeface="Trebuchet MS"/>
              </a:rPr>
              <a:t>living</a:t>
            </a:r>
            <a:r>
              <a:rPr sz="2750" b="1" spc="-36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65" dirty="0">
                <a:solidFill>
                  <a:srgbClr val="A6A6A6"/>
                </a:solidFill>
                <a:latin typeface="Trebuchet MS"/>
                <a:cs typeface="Trebuchet MS"/>
              </a:rPr>
              <a:t>abroad</a:t>
            </a:r>
            <a:r>
              <a:rPr sz="2750" b="1" spc="-4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r>
              <a:rPr sz="2750" spc="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60" dirty="0">
                <a:solidFill>
                  <a:srgbClr val="A6A6A6"/>
                </a:solidFill>
                <a:latin typeface="Trebuchet MS"/>
                <a:cs typeface="Trebuchet MS"/>
              </a:rPr>
              <a:t>creativity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69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0035" y="3702367"/>
            <a:ext cx="454850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14" dirty="0">
                <a:solidFill>
                  <a:srgbClr val="A6A6A6"/>
                </a:solidFill>
                <a:latin typeface="Trebuchet MS"/>
                <a:cs typeface="Trebuchet MS"/>
              </a:rPr>
              <a:t>Solving </a:t>
            </a:r>
            <a:r>
              <a:rPr sz="2750" dirty="0">
                <a:solidFill>
                  <a:srgbClr val="A6A6A6"/>
                </a:solidFill>
                <a:latin typeface="Trebuchet MS"/>
                <a:cs typeface="Trebuchet MS"/>
              </a:rPr>
              <a:t>the </a:t>
            </a:r>
            <a:r>
              <a:rPr sz="2750" b="1" spc="65" dirty="0">
                <a:solidFill>
                  <a:srgbClr val="A6A6A6"/>
                </a:solidFill>
                <a:latin typeface="Trebuchet MS"/>
                <a:cs typeface="Trebuchet MS"/>
              </a:rPr>
              <a:t>candle</a:t>
            </a:r>
            <a:r>
              <a:rPr sz="2750" b="1" spc="-63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50" dirty="0">
                <a:solidFill>
                  <a:srgbClr val="A6A6A6"/>
                </a:solidFill>
                <a:latin typeface="Trebuchet MS"/>
                <a:cs typeface="Trebuchet MS"/>
              </a:rPr>
              <a:t>problem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92" y="418465"/>
            <a:ext cx="3313429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solidFill>
                  <a:srgbClr val="375F92"/>
                </a:solidFill>
              </a:rPr>
              <a:t>THE CANDLE</a:t>
            </a:r>
            <a:r>
              <a:rPr spc="-15" dirty="0">
                <a:solidFill>
                  <a:srgbClr val="375F92"/>
                </a:solidFill>
              </a:rPr>
              <a:t> </a:t>
            </a:r>
            <a:r>
              <a:rPr spc="10" dirty="0">
                <a:solidFill>
                  <a:srgbClr val="375F92"/>
                </a:solidFill>
              </a:rPr>
              <a:t>PROBLEM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0" dirty="0">
                <a:solidFill>
                  <a:srgbClr val="A6A6A6"/>
                </a:solidFill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465" y="1716405"/>
            <a:ext cx="8054340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75"/>
              </a:spcBef>
            </a:pP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In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this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experiment, researchers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measured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amount 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of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time living and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travelling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abroad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as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an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individual 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difference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and then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examined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how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these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experiences 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were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related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participants’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creative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abilities.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1835" y="5504179"/>
            <a:ext cx="574294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  <a:hlinkClick r:id="rId2"/>
              </a:rPr>
              <a:t>Cultural Borders </a:t>
            </a:r>
            <a:r>
              <a:rPr sz="1200" spc="-10" dirty="0">
                <a:latin typeface="Calibri"/>
                <a:cs typeface="Calibri"/>
                <a:hlinkClick r:id="rId2"/>
              </a:rPr>
              <a:t>and </a:t>
            </a:r>
            <a:r>
              <a:rPr sz="1200" spc="-5" dirty="0">
                <a:latin typeface="Calibri"/>
                <a:cs typeface="Calibri"/>
                <a:hlinkClick r:id="rId2"/>
              </a:rPr>
              <a:t>Mental </a:t>
            </a:r>
            <a:r>
              <a:rPr sz="1200" spc="5" dirty="0">
                <a:latin typeface="Calibri"/>
                <a:cs typeface="Calibri"/>
                <a:hlinkClick r:id="rId2"/>
              </a:rPr>
              <a:t>Barriers: </a:t>
            </a:r>
            <a:r>
              <a:rPr sz="1200" spc="-10" dirty="0">
                <a:latin typeface="Calibri"/>
                <a:cs typeface="Calibri"/>
                <a:hlinkClick r:id="rId2"/>
              </a:rPr>
              <a:t>The Relationship Between </a:t>
            </a:r>
            <a:r>
              <a:rPr sz="1200" spc="-5" dirty="0">
                <a:latin typeface="Calibri"/>
                <a:cs typeface="Calibri"/>
                <a:hlinkClick r:id="rId2"/>
              </a:rPr>
              <a:t>Living </a:t>
            </a:r>
            <a:r>
              <a:rPr sz="1200" spc="-10" dirty="0">
                <a:latin typeface="Calibri"/>
                <a:cs typeface="Calibri"/>
                <a:hlinkClick r:id="rId2"/>
              </a:rPr>
              <a:t>Abroad and</a:t>
            </a:r>
            <a:r>
              <a:rPr sz="1200" spc="-90" dirty="0">
                <a:latin typeface="Calibri"/>
                <a:cs typeface="Calibri"/>
                <a:hlinkClick r:id="rId2"/>
              </a:rPr>
              <a:t> </a:t>
            </a:r>
            <a:r>
              <a:rPr sz="1200" dirty="0">
                <a:latin typeface="Calibri"/>
                <a:cs typeface="Calibri"/>
                <a:hlinkClick r:id="rId2"/>
              </a:rPr>
              <a:t>Creativity</a:t>
            </a:r>
            <a:endParaRPr sz="1200">
              <a:latin typeface="Calibri"/>
              <a:cs typeface="Calibri"/>
            </a:endParaRPr>
          </a:p>
          <a:p>
            <a:pPr marL="292989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– </a:t>
            </a:r>
            <a:r>
              <a:rPr sz="1200" spc="-15" dirty="0">
                <a:latin typeface="Calibri"/>
                <a:cs typeface="Calibri"/>
              </a:rPr>
              <a:t>Journal </a:t>
            </a:r>
            <a:r>
              <a:rPr sz="1200" spc="-2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Personality and </a:t>
            </a:r>
            <a:r>
              <a:rPr sz="1200" spc="-5" dirty="0">
                <a:latin typeface="Calibri"/>
                <a:cs typeface="Calibri"/>
              </a:rPr>
              <a:t>Social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Psychology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392" y="418465"/>
            <a:ext cx="3313429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THE CANDLE</a:t>
            </a:r>
            <a:r>
              <a:rPr sz="2750" b="0" spc="-15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PROBLEM</a:t>
            </a:r>
            <a:endParaRPr sz="27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Participants</a:t>
            </a:r>
            <a:endParaRPr sz="275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84400" y="1817370"/>
          <a:ext cx="6435090" cy="78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9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Participants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2635"/>
                        </a:lnSpc>
                      </a:pPr>
                      <a:r>
                        <a:rPr sz="2750" b="0" spc="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were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2635"/>
                        </a:lnSpc>
                        <a:tabLst>
                          <a:tab pos="934085" algn="l"/>
                        </a:tabLst>
                      </a:pPr>
                      <a:r>
                        <a:rPr sz="2750" b="0" spc="1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20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5	f</a:t>
                      </a:r>
                      <a:r>
                        <a:rPr sz="2750" b="0" spc="-3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u</a:t>
                      </a:r>
                      <a:r>
                        <a:rPr sz="2750" b="0" spc="-1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2750" b="0" spc="5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2750" b="0" spc="-1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2750" b="0" spc="5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2750" b="0" spc="-3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2635"/>
                        </a:lnSpc>
                      </a:pP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2750" b="0" spc="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31750">
                        <a:lnSpc>
                          <a:spcPts val="2935"/>
                        </a:lnSpc>
                        <a:tabLst>
                          <a:tab pos="1413510" algn="l"/>
                        </a:tabLst>
                      </a:pP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students	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at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935"/>
                        </a:lnSpc>
                        <a:tabLst>
                          <a:tab pos="394970" algn="l"/>
                        </a:tabLst>
                      </a:pPr>
                      <a:r>
                        <a:rPr sz="2750" b="0" spc="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a	large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2935"/>
                        </a:lnSpc>
                        <a:tabLst>
                          <a:tab pos="1382395" algn="l"/>
                        </a:tabLst>
                      </a:pPr>
                      <a:r>
                        <a:rPr sz="2750" b="0" spc="-2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2750" b="0" spc="5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u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2750" b="0" spc="-1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2750" b="0" spc="5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2750" b="0" spc="4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s	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2750" b="0" spc="1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2750" b="0" spc="-2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h</a:t>
                      </a:r>
                      <a:r>
                        <a:rPr sz="2750" b="0" spc="4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2750" b="0" spc="-2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35"/>
                        </a:lnSpc>
                        <a:tabLst>
                          <a:tab pos="419100" algn="l"/>
                        </a:tabLst>
                      </a:pPr>
                      <a:r>
                        <a:rPr sz="2750" b="0" spc="-1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n	</a:t>
                      </a:r>
                      <a:r>
                        <a:rPr sz="2750" b="0" spc="-15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2750" b="0" spc="5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h</a:t>
                      </a:r>
                      <a:r>
                        <a:rPr sz="2750" b="0" dirty="0">
                          <a:solidFill>
                            <a:srgbClr val="244060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endParaRPr sz="275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03450" y="2574861"/>
            <a:ext cx="52412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United </a:t>
            </a:r>
            <a:r>
              <a:rPr sz="2750" b="0" spc="-20" dirty="0">
                <a:solidFill>
                  <a:srgbClr val="244060"/>
                </a:solidFill>
                <a:latin typeface="Calibri Light"/>
                <a:cs typeface="Calibri Light"/>
              </a:rPr>
              <a:t>States </a:t>
            </a:r>
            <a:r>
              <a:rPr sz="2750" b="0" spc="10" dirty="0">
                <a:solidFill>
                  <a:srgbClr val="244060"/>
                </a:solidFill>
                <a:latin typeface="Calibri Light"/>
                <a:cs typeface="Calibri Light"/>
              </a:rPr>
              <a:t>(127 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men, </a:t>
            </a:r>
            <a:r>
              <a:rPr sz="2750" b="0" spc="10" dirty="0">
                <a:solidFill>
                  <a:srgbClr val="244060"/>
                </a:solidFill>
                <a:latin typeface="Calibri Light"/>
                <a:cs typeface="Calibri Light"/>
              </a:rPr>
              <a:t>78</a:t>
            </a:r>
            <a:r>
              <a:rPr sz="2750" b="0" spc="-229" dirty="0">
                <a:solidFill>
                  <a:srgbClr val="244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women).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1628775"/>
            <a:ext cx="1584198" cy="158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1850"/>
            <a:ext cx="2627845" cy="168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392" y="418465"/>
            <a:ext cx="3313429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solidFill>
                  <a:srgbClr val="375F92"/>
                </a:solidFill>
              </a:rPr>
              <a:t>THE CANDLE</a:t>
            </a:r>
            <a:r>
              <a:rPr spc="-15" dirty="0">
                <a:solidFill>
                  <a:srgbClr val="375F92"/>
                </a:solidFill>
              </a:rPr>
              <a:t> </a:t>
            </a:r>
            <a:r>
              <a:rPr spc="10" dirty="0">
                <a:solidFill>
                  <a:srgbClr val="375F92"/>
                </a:solidFill>
              </a:rPr>
              <a:t>PROBLEM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0" dirty="0">
                <a:solidFill>
                  <a:srgbClr val="A6A6A6"/>
                </a:solidFill>
              </a:rPr>
              <a:t>Participants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3450" y="1716405"/>
            <a:ext cx="247777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84225" algn="l"/>
              </a:tabLst>
            </a:pPr>
            <a:r>
              <a:rPr sz="2750" b="0" spc="15" dirty="0">
                <a:solidFill>
                  <a:srgbClr val="244060"/>
                </a:solidFill>
                <a:latin typeface="Calibri Light"/>
                <a:cs typeface="Calibri Light"/>
              </a:rPr>
              <a:t>150	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participants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2040" y="1716405"/>
            <a:ext cx="37058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56310" algn="l"/>
                <a:tab pos="2548890" algn="l"/>
              </a:tabLst>
            </a:pPr>
            <a:r>
              <a:rPr sz="2750" b="0" spc="5" dirty="0">
                <a:solidFill>
                  <a:srgbClr val="244060"/>
                </a:solidFill>
                <a:latin typeface="Calibri Light"/>
                <a:cs typeface="Calibri Light"/>
              </a:rPr>
              <a:t>were	</a:t>
            </a:r>
            <a:r>
              <a:rPr sz="2750" b="0" spc="15" dirty="0">
                <a:solidFill>
                  <a:srgbClr val="244060"/>
                </a:solidFill>
                <a:latin typeface="Calibri Light"/>
                <a:cs typeface="Calibri Light"/>
              </a:rPr>
              <a:t>American	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citizens,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08025" algn="l"/>
                <a:tab pos="1232535" algn="l"/>
                <a:tab pos="2109470" algn="l"/>
                <a:tab pos="3339465" algn="l"/>
                <a:tab pos="3797300" algn="l"/>
                <a:tab pos="4960620" algn="l"/>
              </a:tabLst>
            </a:pPr>
            <a:r>
              <a:rPr spc="-5" dirty="0"/>
              <a:t>and	</a:t>
            </a:r>
            <a:r>
              <a:rPr spc="15" dirty="0"/>
              <a:t>55	</a:t>
            </a:r>
            <a:r>
              <a:rPr spc="5" dirty="0"/>
              <a:t>were	citizens	</a:t>
            </a:r>
            <a:r>
              <a:rPr spc="-5" dirty="0"/>
              <a:t>of	foreign	</a:t>
            </a:r>
            <a:r>
              <a:rPr spc="5" dirty="0"/>
              <a:t>countries,</a:t>
            </a: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-5" dirty="0"/>
              <a:t>including</a:t>
            </a:r>
            <a:r>
              <a:rPr spc="100" dirty="0"/>
              <a:t> </a:t>
            </a:r>
            <a:r>
              <a:rPr spc="0" dirty="0"/>
              <a:t>:</a:t>
            </a: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sz="2150" spc="5" dirty="0">
                <a:solidFill>
                  <a:srgbClr val="7E7E7E"/>
                </a:solidFill>
              </a:rPr>
              <a:t>Bangladesh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dirty="0">
                <a:solidFill>
                  <a:srgbClr val="7E7E7E"/>
                </a:solidFill>
              </a:rPr>
              <a:t>Brazil </a:t>
            </a:r>
            <a:r>
              <a:rPr sz="2150" spc="15" dirty="0">
                <a:solidFill>
                  <a:srgbClr val="7E7E7E"/>
                </a:solidFill>
              </a:rPr>
              <a:t>(4), </a:t>
            </a:r>
            <a:r>
              <a:rPr sz="2150" spc="10" dirty="0">
                <a:solidFill>
                  <a:srgbClr val="7E7E7E"/>
                </a:solidFill>
              </a:rPr>
              <a:t>Canada  </a:t>
            </a:r>
            <a:r>
              <a:rPr sz="2150" spc="15" dirty="0">
                <a:solidFill>
                  <a:srgbClr val="7E7E7E"/>
                </a:solidFill>
              </a:rPr>
              <a:t>(7), </a:t>
            </a:r>
            <a:r>
              <a:rPr sz="2150" spc="0" dirty="0">
                <a:solidFill>
                  <a:srgbClr val="7E7E7E"/>
                </a:solidFill>
              </a:rPr>
              <a:t>China  </a:t>
            </a:r>
            <a:r>
              <a:rPr sz="2150" spc="15" dirty="0">
                <a:solidFill>
                  <a:srgbClr val="7E7E7E"/>
                </a:solidFill>
              </a:rPr>
              <a:t>(1),</a:t>
            </a:r>
            <a:r>
              <a:rPr sz="2150" spc="-110" dirty="0">
                <a:solidFill>
                  <a:srgbClr val="7E7E7E"/>
                </a:solidFill>
              </a:rPr>
              <a:t> </a:t>
            </a:r>
            <a:r>
              <a:rPr sz="2150" dirty="0">
                <a:solidFill>
                  <a:srgbClr val="7E7E7E"/>
                </a:solidFill>
              </a:rPr>
              <a:t>Ecuador</a:t>
            </a:r>
            <a:endParaRPr sz="215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5" dirty="0">
                <a:solidFill>
                  <a:srgbClr val="7E7E7E"/>
                </a:solidFill>
              </a:rPr>
              <a:t>(1),</a:t>
            </a:r>
            <a:r>
              <a:rPr sz="2150" spc="409" dirty="0">
                <a:solidFill>
                  <a:srgbClr val="7E7E7E"/>
                </a:solidFill>
              </a:rPr>
              <a:t> </a:t>
            </a:r>
            <a:r>
              <a:rPr sz="2150" spc="10" dirty="0">
                <a:solidFill>
                  <a:srgbClr val="7E7E7E"/>
                </a:solidFill>
              </a:rPr>
              <a:t>the</a:t>
            </a:r>
            <a:r>
              <a:rPr sz="2150" spc="400" dirty="0">
                <a:solidFill>
                  <a:srgbClr val="7E7E7E"/>
                </a:solidFill>
              </a:rPr>
              <a:t> </a:t>
            </a:r>
            <a:r>
              <a:rPr sz="2150" spc="0" dirty="0">
                <a:solidFill>
                  <a:srgbClr val="7E7E7E"/>
                </a:solidFill>
              </a:rPr>
              <a:t>Philippines</a:t>
            </a:r>
            <a:r>
              <a:rPr sz="2150" spc="409" dirty="0">
                <a:solidFill>
                  <a:srgbClr val="7E7E7E"/>
                </a:solidFill>
              </a:rPr>
              <a:t> </a:t>
            </a:r>
            <a:r>
              <a:rPr sz="2150" spc="15" dirty="0">
                <a:solidFill>
                  <a:srgbClr val="7E7E7E"/>
                </a:solidFill>
              </a:rPr>
              <a:t>(1),</a:t>
            </a:r>
            <a:r>
              <a:rPr sz="2150" spc="409" dirty="0">
                <a:solidFill>
                  <a:srgbClr val="7E7E7E"/>
                </a:solidFill>
              </a:rPr>
              <a:t> </a:t>
            </a:r>
            <a:r>
              <a:rPr sz="2150" dirty="0">
                <a:solidFill>
                  <a:srgbClr val="7E7E7E"/>
                </a:solidFill>
              </a:rPr>
              <a:t>France</a:t>
            </a:r>
            <a:r>
              <a:rPr sz="2150" spc="400" dirty="0">
                <a:solidFill>
                  <a:srgbClr val="7E7E7E"/>
                </a:solidFill>
              </a:rPr>
              <a:t> </a:t>
            </a:r>
            <a:r>
              <a:rPr sz="2150" spc="15" dirty="0">
                <a:solidFill>
                  <a:srgbClr val="7E7E7E"/>
                </a:solidFill>
              </a:rPr>
              <a:t>(1),</a:t>
            </a:r>
            <a:r>
              <a:rPr sz="2150" spc="409" dirty="0">
                <a:solidFill>
                  <a:srgbClr val="7E7E7E"/>
                </a:solidFill>
              </a:rPr>
              <a:t> </a:t>
            </a:r>
            <a:r>
              <a:rPr sz="2150" spc="0" dirty="0">
                <a:solidFill>
                  <a:srgbClr val="7E7E7E"/>
                </a:solidFill>
              </a:rPr>
              <a:t>Germany</a:t>
            </a:r>
            <a:r>
              <a:rPr sz="2150" spc="440" dirty="0">
                <a:solidFill>
                  <a:srgbClr val="7E7E7E"/>
                </a:solidFill>
              </a:rPr>
              <a:t> </a:t>
            </a:r>
            <a:r>
              <a:rPr sz="2150" spc="15" dirty="0">
                <a:solidFill>
                  <a:srgbClr val="7E7E7E"/>
                </a:solidFill>
              </a:rPr>
              <a:t>(1),</a:t>
            </a:r>
            <a:r>
              <a:rPr sz="2150" spc="409" dirty="0">
                <a:solidFill>
                  <a:srgbClr val="7E7E7E"/>
                </a:solidFill>
              </a:rPr>
              <a:t> </a:t>
            </a:r>
            <a:r>
              <a:rPr sz="2150" spc="0" dirty="0">
                <a:solidFill>
                  <a:srgbClr val="7E7E7E"/>
                </a:solidFill>
              </a:rPr>
              <a:t>Hong</a:t>
            </a:r>
            <a:endParaRPr sz="21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-5" dirty="0">
                <a:solidFill>
                  <a:srgbClr val="7E7E7E"/>
                </a:solidFill>
              </a:rPr>
              <a:t>Kong 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-10" dirty="0">
                <a:solidFill>
                  <a:srgbClr val="7E7E7E"/>
                </a:solidFill>
              </a:rPr>
              <a:t>Italy  </a:t>
            </a:r>
            <a:r>
              <a:rPr sz="2150" dirty="0">
                <a:solidFill>
                  <a:srgbClr val="7E7E7E"/>
                </a:solidFill>
              </a:rPr>
              <a:t>(1), Ireland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-5" dirty="0">
                <a:solidFill>
                  <a:srgbClr val="7E7E7E"/>
                </a:solidFill>
              </a:rPr>
              <a:t>India</a:t>
            </a:r>
            <a:r>
              <a:rPr sz="2150" spc="55" dirty="0">
                <a:solidFill>
                  <a:srgbClr val="7E7E7E"/>
                </a:solidFill>
              </a:rPr>
              <a:t> </a:t>
            </a:r>
            <a:r>
              <a:rPr sz="2150" spc="0" dirty="0">
                <a:solidFill>
                  <a:srgbClr val="7E7E7E"/>
                </a:solidFill>
              </a:rPr>
              <a:t>(12), </a:t>
            </a:r>
            <a:r>
              <a:rPr sz="2150" spc="5" dirty="0">
                <a:solidFill>
                  <a:srgbClr val="7E7E7E"/>
                </a:solidFill>
              </a:rPr>
              <a:t>Japan </a:t>
            </a:r>
            <a:r>
              <a:rPr sz="2150" spc="15" dirty="0">
                <a:solidFill>
                  <a:srgbClr val="7E7E7E"/>
                </a:solidFill>
              </a:rPr>
              <a:t>(5), </a:t>
            </a:r>
            <a:r>
              <a:rPr sz="2150" spc="-10" dirty="0">
                <a:solidFill>
                  <a:srgbClr val="7E7E7E"/>
                </a:solidFill>
              </a:rPr>
              <a:t>Korea</a:t>
            </a:r>
            <a:endParaRPr sz="2150"/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555625" algn="l"/>
                <a:tab pos="1518285" algn="l"/>
                <a:tab pos="2052320" algn="l"/>
                <a:tab pos="3196590" algn="l"/>
                <a:tab pos="3740150" algn="l"/>
                <a:tab pos="4817745" algn="l"/>
                <a:tab pos="5351780" algn="l"/>
                <a:tab pos="6019165" algn="l"/>
              </a:tabLst>
            </a:pPr>
            <a:r>
              <a:rPr sz="2150" spc="15" dirty="0">
                <a:solidFill>
                  <a:srgbClr val="7E7E7E"/>
                </a:solidFill>
              </a:rPr>
              <a:t>(1),	</a:t>
            </a:r>
            <a:r>
              <a:rPr sz="2150" dirty="0">
                <a:solidFill>
                  <a:srgbClr val="7E7E7E"/>
                </a:solidFill>
              </a:rPr>
              <a:t>Mexico	</a:t>
            </a:r>
            <a:r>
              <a:rPr sz="2150" spc="15" dirty="0">
                <a:solidFill>
                  <a:srgbClr val="7E7E7E"/>
                </a:solidFill>
              </a:rPr>
              <a:t>(1),	</a:t>
            </a:r>
            <a:r>
              <a:rPr sz="2150" spc="-10" dirty="0">
                <a:solidFill>
                  <a:srgbClr val="7E7E7E"/>
                </a:solidFill>
              </a:rPr>
              <a:t>Morocco	</a:t>
            </a:r>
            <a:r>
              <a:rPr sz="2150" spc="15" dirty="0">
                <a:solidFill>
                  <a:srgbClr val="7E7E7E"/>
                </a:solidFill>
              </a:rPr>
              <a:t>(1),	</a:t>
            </a:r>
            <a:r>
              <a:rPr sz="2150" spc="0" dirty="0">
                <a:solidFill>
                  <a:srgbClr val="7E7E7E"/>
                </a:solidFill>
              </a:rPr>
              <a:t>Pakistan	</a:t>
            </a:r>
            <a:r>
              <a:rPr sz="2150" spc="15" dirty="0">
                <a:solidFill>
                  <a:srgbClr val="7E7E7E"/>
                </a:solidFill>
              </a:rPr>
              <a:t>(1),	</a:t>
            </a:r>
            <a:r>
              <a:rPr sz="2150" spc="-10" dirty="0">
                <a:solidFill>
                  <a:srgbClr val="7E7E7E"/>
                </a:solidFill>
              </a:rPr>
              <a:t>Peru	</a:t>
            </a:r>
            <a:r>
              <a:rPr sz="2150" spc="15" dirty="0">
                <a:solidFill>
                  <a:srgbClr val="7E7E7E"/>
                </a:solidFill>
              </a:rPr>
              <a:t>(2),</a:t>
            </a:r>
            <a:endParaRPr sz="21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5" dirty="0">
                <a:solidFill>
                  <a:srgbClr val="7E7E7E"/>
                </a:solidFill>
              </a:rPr>
              <a:t>Puerto </a:t>
            </a:r>
            <a:r>
              <a:rPr sz="2150" dirty="0">
                <a:solidFill>
                  <a:srgbClr val="7E7E7E"/>
                </a:solidFill>
              </a:rPr>
              <a:t>Rico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dirty="0">
                <a:solidFill>
                  <a:srgbClr val="7E7E7E"/>
                </a:solidFill>
              </a:rPr>
              <a:t>Russia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0" dirty="0">
                <a:solidFill>
                  <a:srgbClr val="7E7E7E"/>
                </a:solidFill>
              </a:rPr>
              <a:t>Singapore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0" dirty="0">
                <a:solidFill>
                  <a:srgbClr val="7E7E7E"/>
                </a:solidFill>
              </a:rPr>
              <a:t>Switzerland</a:t>
            </a:r>
            <a:r>
              <a:rPr sz="2150" spc="315" dirty="0">
                <a:solidFill>
                  <a:srgbClr val="7E7E7E"/>
                </a:solidFill>
              </a:rPr>
              <a:t> </a:t>
            </a:r>
            <a:r>
              <a:rPr sz="2150" spc="25" dirty="0">
                <a:solidFill>
                  <a:srgbClr val="7E7E7E"/>
                </a:solidFill>
              </a:rPr>
              <a:t>(1),</a:t>
            </a:r>
            <a:endParaRPr sz="215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150" dirty="0">
                <a:solidFill>
                  <a:srgbClr val="7E7E7E"/>
                </a:solidFill>
              </a:rPr>
              <a:t>Thailand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-20" dirty="0">
                <a:solidFill>
                  <a:srgbClr val="7E7E7E"/>
                </a:solidFill>
              </a:rPr>
              <a:t>Taiwan </a:t>
            </a:r>
            <a:r>
              <a:rPr sz="2150" spc="15" dirty="0">
                <a:solidFill>
                  <a:srgbClr val="7E7E7E"/>
                </a:solidFill>
              </a:rPr>
              <a:t>(1), </a:t>
            </a:r>
            <a:r>
              <a:rPr sz="2150" spc="10" dirty="0">
                <a:solidFill>
                  <a:srgbClr val="7E7E7E"/>
                </a:solidFill>
              </a:rPr>
              <a:t>and the </a:t>
            </a:r>
            <a:r>
              <a:rPr sz="2150" spc="-5" dirty="0">
                <a:solidFill>
                  <a:srgbClr val="7E7E7E"/>
                </a:solidFill>
              </a:rPr>
              <a:t>United </a:t>
            </a:r>
            <a:r>
              <a:rPr sz="2150" spc="5" dirty="0">
                <a:solidFill>
                  <a:srgbClr val="7E7E7E"/>
                </a:solidFill>
              </a:rPr>
              <a:t>Kingdom</a:t>
            </a:r>
            <a:r>
              <a:rPr sz="2150" spc="285" dirty="0">
                <a:solidFill>
                  <a:srgbClr val="7E7E7E"/>
                </a:solidFill>
              </a:rPr>
              <a:t> </a:t>
            </a:r>
            <a:r>
              <a:rPr sz="2150" spc="15" dirty="0">
                <a:solidFill>
                  <a:srgbClr val="7E7E7E"/>
                </a:solidFill>
              </a:rPr>
              <a:t>(5).</a:t>
            </a:r>
            <a:endParaRPr sz="2150"/>
          </a:p>
        </p:txBody>
      </p:sp>
      <p:sp>
        <p:nvSpPr>
          <p:cNvPr id="7" name="object 7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6757" y="2982025"/>
            <a:ext cx="1428759" cy="142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2922" y="2920110"/>
            <a:ext cx="1593850" cy="1593850"/>
          </a:xfrm>
          <a:custGeom>
            <a:avLst/>
            <a:gdLst/>
            <a:ahLst/>
            <a:cxnLst/>
            <a:rect l="l" t="t" r="r" b="b"/>
            <a:pathLst>
              <a:path w="1593850" h="1593850">
                <a:moveTo>
                  <a:pt x="0" y="1593722"/>
                </a:moveTo>
                <a:lnTo>
                  <a:pt x="1593723" y="1593722"/>
                </a:lnTo>
                <a:lnTo>
                  <a:pt x="1593723" y="0"/>
                </a:lnTo>
                <a:lnTo>
                  <a:pt x="0" y="0"/>
                </a:lnTo>
                <a:lnTo>
                  <a:pt x="0" y="1593722"/>
                </a:lnTo>
                <a:close/>
              </a:path>
            </a:pathLst>
          </a:custGeom>
          <a:ln w="953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8378" y="2609214"/>
            <a:ext cx="664972" cy="1827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6472" y="3140964"/>
            <a:ext cx="1450590" cy="158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3392" y="418465"/>
            <a:ext cx="8201025" cy="2317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THE CANDLE</a:t>
            </a:r>
            <a:r>
              <a:rPr sz="2750" b="0" spc="-10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PROBLEM</a:t>
            </a:r>
            <a:endParaRPr sz="27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0" spc="-10" dirty="0">
                <a:solidFill>
                  <a:srgbClr val="A6A6A6"/>
                </a:solidFill>
                <a:latin typeface="Calibri Light"/>
                <a:cs typeface="Calibri Light"/>
              </a:rPr>
              <a:t>Creative</a:t>
            </a:r>
            <a:r>
              <a:rPr sz="2750" b="0" spc="100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2750" b="0" spc="-30" dirty="0">
                <a:solidFill>
                  <a:srgbClr val="A6A6A6"/>
                </a:solidFill>
                <a:latin typeface="Calibri Light"/>
                <a:cs typeface="Calibri Light"/>
              </a:rPr>
              <a:t>task</a:t>
            </a:r>
            <a:endParaRPr sz="2750">
              <a:latin typeface="Calibri Light"/>
              <a:cs typeface="Calibri Light"/>
            </a:endParaRPr>
          </a:p>
          <a:p>
            <a:pPr marL="12700" marR="5080" algn="just">
              <a:lnSpc>
                <a:spcPct val="102400"/>
              </a:lnSpc>
              <a:spcBef>
                <a:spcPts val="1185"/>
              </a:spcBef>
            </a:pP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Individuals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are presented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with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three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objects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on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table  placed next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plaster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wall: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box </a:t>
            </a:r>
            <a:r>
              <a:rPr sz="2750" b="0" spc="30" dirty="0">
                <a:solidFill>
                  <a:srgbClr val="585858"/>
                </a:solidFill>
                <a:latin typeface="Calibri Light"/>
                <a:cs typeface="Calibri Light"/>
              </a:rPr>
              <a:t>of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drawing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pins,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candle and some</a:t>
            </a:r>
            <a:r>
              <a:rPr sz="2750" b="0" spc="2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matches.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392" y="4673028"/>
            <a:ext cx="8206105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45"/>
              </a:spcBef>
            </a:pP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The task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is to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attach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candle </a:t>
            </a:r>
            <a:r>
              <a:rPr sz="2750" b="0" spc="3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cardboard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wall 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so </a:t>
            </a:r>
            <a:r>
              <a:rPr sz="2750" b="0" spc="7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that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candle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burns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properly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and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does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not drip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wax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on 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-20" dirty="0">
                <a:solidFill>
                  <a:srgbClr val="585858"/>
                </a:solidFill>
                <a:latin typeface="Calibri Light"/>
                <a:cs typeface="Calibri Light"/>
              </a:rPr>
              <a:t>table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or the</a:t>
            </a:r>
            <a:r>
              <a:rPr sz="2750" b="0" spc="3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50" dirty="0">
                <a:solidFill>
                  <a:srgbClr val="585858"/>
                </a:solidFill>
                <a:latin typeface="Calibri Light"/>
                <a:cs typeface="Calibri Light"/>
              </a:rPr>
              <a:t>floor.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44"/>
            <a:ext cx="9143999" cy="587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4384" y="3702367"/>
            <a:ext cx="759714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5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Creative</a:t>
            </a:r>
            <a:r>
              <a:rPr sz="2750" b="1" spc="-365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b="1" spc="1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solutions</a:t>
            </a:r>
            <a:r>
              <a:rPr sz="2750" b="1" spc="-114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-1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to</a:t>
            </a:r>
            <a:r>
              <a:rPr sz="2750" spc="-31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114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solve</a:t>
            </a:r>
            <a:r>
              <a:rPr sz="2750" spc="-135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the</a:t>
            </a:r>
            <a:r>
              <a:rPr sz="2750" spc="-6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8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candle</a:t>
            </a:r>
            <a:r>
              <a:rPr sz="2750" spc="10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105" dirty="0">
                <a:solidFill>
                  <a:srgbClr val="A6A6A6"/>
                </a:solidFill>
                <a:latin typeface="Trebuchet MS"/>
                <a:cs typeface="Trebuchet MS"/>
                <a:hlinkClick r:id="rId4"/>
              </a:rPr>
              <a:t>problem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>
            <a:extLst>
              <a:ext uri="{FF2B5EF4-FFF2-40B4-BE49-F238E27FC236}">
                <a16:creationId xmlns="" xmlns:a16="http://schemas.microsoft.com/office/drawing/2014/main" id="{788086CF-AA18-44E8-9411-75688F3D7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141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="" xmlns:a16="http://schemas.microsoft.com/office/drawing/2014/main" id="{983FCF2A-2067-4560-9DE3-9BABC2F5E481}"/>
              </a:ext>
            </a:extLst>
          </p:cNvPr>
          <p:cNvSpPr/>
          <p:nvPr/>
        </p:nvSpPr>
        <p:spPr>
          <a:xfrm>
            <a:off x="10668000" y="6172200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E85C8F23-226A-4F03-B1CF-9308D4883D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18" y="5644091"/>
            <a:ext cx="38042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977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392" y="418465"/>
            <a:ext cx="3313429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THE CANDLE</a:t>
            </a:r>
            <a:r>
              <a:rPr sz="2750" b="0" spc="-15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375F92"/>
                </a:solidFill>
                <a:latin typeface="Calibri Light"/>
                <a:cs typeface="Calibri Light"/>
              </a:rPr>
              <a:t>PROBLEM</a:t>
            </a:r>
            <a:endParaRPr sz="27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0" spc="-5" dirty="0">
                <a:solidFill>
                  <a:srgbClr val="A6A6A6"/>
                </a:solidFill>
                <a:latin typeface="Calibri Light"/>
                <a:cs typeface="Calibri Light"/>
              </a:rPr>
              <a:t>Solution</a:t>
            </a:r>
            <a:endParaRPr sz="2750">
              <a:latin typeface="Calibri Light"/>
              <a:cs typeface="Calibri Light"/>
            </a:endParaRPr>
          </a:p>
        </p:txBody>
      </p:sp>
      <p:pic>
        <p:nvPicPr>
          <p:cNvPr id="7" name="Onlinemedia 5">
            <a:hlinkClick r:id="" action="ppaction://media"/>
            <a:extLst>
              <a:ext uri="{FF2B5EF4-FFF2-40B4-BE49-F238E27FC236}">
                <a16:creationId xmlns="" xmlns:a16="http://schemas.microsoft.com/office/drawing/2014/main" id="{BC5CFE0A-2CE0-4802-BAF7-D8A6822E2B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414098"/>
            <a:ext cx="6579021" cy="49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798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283964" cy="514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54296" y="1067435"/>
            <a:ext cx="21043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80135" algn="l"/>
              </a:tabLst>
            </a:pP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r>
              <a:rPr sz="2750" b="0" spc="20" dirty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750" b="0" spc="-5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750" b="0" spc="-1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750" b="0" spc="20" dirty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5608" y="1067435"/>
            <a:ext cx="117094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-15" dirty="0">
                <a:solidFill>
                  <a:srgbClr val="404040"/>
                </a:solidFill>
                <a:latin typeface="Calibri Light"/>
                <a:cs typeface="Calibri Light"/>
              </a:rPr>
              <a:t>so</a:t>
            </a:r>
            <a:r>
              <a:rPr sz="2750" b="0" spc="55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spc="55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296" y="1496694"/>
            <a:ext cx="3804920" cy="30149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0"/>
              </a:spcBef>
            </a:pP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involves 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using </a:t>
            </a:r>
            <a:r>
              <a:rPr sz="2750" b="0" spc="2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box </a:t>
            </a:r>
            <a:r>
              <a:rPr sz="2750" b="0" spc="-15" dirty="0">
                <a:solidFill>
                  <a:srgbClr val="404040"/>
                </a:solidFill>
                <a:latin typeface="Calibri Light"/>
                <a:cs typeface="Calibri Light"/>
              </a:rPr>
              <a:t>of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drawing 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pins </a:t>
            </a:r>
            <a:r>
              <a:rPr sz="2750" b="0" spc="25" dirty="0">
                <a:solidFill>
                  <a:srgbClr val="404040"/>
                </a:solidFill>
                <a:latin typeface="Calibri Light"/>
                <a:cs typeface="Calibri Light"/>
              </a:rPr>
              <a:t>as 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a 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candleholder 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— one 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should </a:t>
            </a:r>
            <a:r>
              <a:rPr sz="2750" b="0" spc="15" dirty="0">
                <a:solidFill>
                  <a:srgbClr val="375F92"/>
                </a:solidFill>
                <a:latin typeface="Calibri Light"/>
                <a:cs typeface="Calibri Light"/>
              </a:rPr>
              <a:t>empty </a:t>
            </a:r>
            <a:r>
              <a:rPr sz="2750" b="0" dirty="0">
                <a:solidFill>
                  <a:srgbClr val="375F92"/>
                </a:solidFill>
                <a:latin typeface="Calibri Light"/>
                <a:cs typeface="Calibri Light"/>
              </a:rPr>
              <a:t>the </a:t>
            </a:r>
            <a:r>
              <a:rPr sz="2750" b="0" spc="15" dirty="0">
                <a:solidFill>
                  <a:srgbClr val="375F92"/>
                </a:solidFill>
                <a:latin typeface="Calibri Light"/>
                <a:cs typeface="Calibri Light"/>
              </a:rPr>
              <a:t>box </a:t>
            </a:r>
            <a:r>
              <a:rPr sz="2750" b="0" spc="-15" dirty="0">
                <a:solidFill>
                  <a:srgbClr val="375F92"/>
                </a:solidFill>
                <a:latin typeface="Calibri Light"/>
                <a:cs typeface="Calibri Light"/>
              </a:rPr>
              <a:t>of  </a:t>
            </a:r>
            <a:r>
              <a:rPr sz="2750" b="0" dirty="0">
                <a:solidFill>
                  <a:srgbClr val="375F92"/>
                </a:solidFill>
                <a:latin typeface="Calibri Light"/>
                <a:cs typeface="Calibri Light"/>
              </a:rPr>
              <a:t>drawing </a:t>
            </a:r>
            <a:r>
              <a:rPr sz="2750" b="0" spc="5" dirty="0">
                <a:solidFill>
                  <a:srgbClr val="375F92"/>
                </a:solidFill>
                <a:latin typeface="Calibri Light"/>
                <a:cs typeface="Calibri Light"/>
              </a:rPr>
              <a:t>pins</a:t>
            </a:r>
            <a:r>
              <a:rPr sz="2750" b="0" spc="635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then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tack </a:t>
            </a:r>
            <a:r>
              <a:rPr sz="2750" b="0" spc="30" dirty="0">
                <a:solidFill>
                  <a:srgbClr val="404040"/>
                </a:solidFill>
                <a:latin typeface="Calibri Light"/>
                <a:cs typeface="Calibri Light"/>
              </a:rPr>
              <a:t>it </a:t>
            </a:r>
            <a:r>
              <a:rPr sz="2750" b="0" spc="35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the wall 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placing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candle</a:t>
            </a:r>
            <a:r>
              <a:rPr sz="2750" b="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inside.</a:t>
            </a:r>
            <a:endParaRPr sz="27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68502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283964" cy="514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54296" y="1067435"/>
            <a:ext cx="1057910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ud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750" b="0" spc="5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s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more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3815" y="1067435"/>
            <a:ext cx="2564130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76200">
              <a:lnSpc>
                <a:spcPct val="102400"/>
              </a:lnSpc>
              <a:spcBef>
                <a:spcPts val="50"/>
              </a:spcBef>
              <a:tabLst>
                <a:tab pos="1203960" algn="l"/>
                <a:tab pos="2014220" algn="l"/>
                <a:tab pos="2071370" algn="l"/>
              </a:tabLst>
            </a:pPr>
            <a:r>
              <a:rPr sz="2750" b="0" spc="-80" dirty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sz="2750" b="0" spc="55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un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r>
              <a:rPr sz="2750" b="0" spc="5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750" b="0" spc="-2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		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750" b="0" spc="60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e  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750" b="0" spc="6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750" b="0" spc="55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750" b="0" spc="6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750" b="0" spc="-2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r>
              <a:rPr sz="2750" b="0" spc="60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750" b="0" spc="-2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296" y="1925891"/>
            <a:ext cx="3803015" cy="258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0"/>
              </a:spcBef>
            </a:pPr>
            <a:r>
              <a:rPr sz="2750" b="0" spc="-10" dirty="0">
                <a:solidFill>
                  <a:srgbClr val="375F92"/>
                </a:solidFill>
                <a:latin typeface="Calibri Light"/>
                <a:cs typeface="Calibri Light"/>
              </a:rPr>
              <a:t>integrated </a:t>
            </a:r>
            <a:r>
              <a:rPr sz="2750" b="0" spc="10" dirty="0">
                <a:solidFill>
                  <a:srgbClr val="404040"/>
                </a:solidFill>
                <a:latin typeface="Calibri Light"/>
                <a:cs typeface="Calibri Light"/>
              </a:rPr>
              <a:t>themselves 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into 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foreign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cultures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when </a:t>
            </a:r>
            <a:r>
              <a:rPr sz="2750" b="0" spc="25" dirty="0">
                <a:solidFill>
                  <a:srgbClr val="404040"/>
                </a:solidFill>
                <a:latin typeface="Calibri Light"/>
                <a:cs typeface="Calibri Light"/>
              </a:rPr>
              <a:t>they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lived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abroad,  the 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more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likely 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they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were  to solve </a:t>
            </a:r>
            <a:r>
              <a:rPr sz="2750" b="0" spc="2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candle  </a:t>
            </a:r>
            <a:r>
              <a:rPr sz="275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problem.</a:t>
            </a:r>
            <a:endParaRPr sz="27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685770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283964" cy="514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54296" y="1067435"/>
            <a:ext cx="3811904" cy="258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0"/>
              </a:spcBef>
            </a:pP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It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involves the ability </a:t>
            </a:r>
            <a:r>
              <a:rPr sz="2750" b="0" spc="60" dirty="0">
                <a:solidFill>
                  <a:srgbClr val="404040"/>
                </a:solidFill>
                <a:latin typeface="Calibri Light"/>
                <a:cs typeface="Calibri Light"/>
              </a:rPr>
              <a:t>to 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see </a:t>
            </a:r>
            <a:r>
              <a:rPr sz="2750" b="0" spc="5" dirty="0">
                <a:solidFill>
                  <a:srgbClr val="404040"/>
                </a:solidFill>
                <a:latin typeface="Calibri Light"/>
                <a:cs typeface="Calibri Light"/>
              </a:rPr>
              <a:t>objects </a:t>
            </a:r>
            <a:r>
              <a:rPr sz="2750" b="0" spc="25" dirty="0">
                <a:solidFill>
                  <a:srgbClr val="404040"/>
                </a:solidFill>
                <a:latin typeface="Calibri Light"/>
                <a:cs typeface="Calibri Light"/>
              </a:rPr>
              <a:t>as </a:t>
            </a:r>
            <a:r>
              <a:rPr sz="2750" b="0" spc="5" dirty="0">
                <a:solidFill>
                  <a:srgbClr val="375F92"/>
                </a:solidFill>
                <a:latin typeface="Calibri Light"/>
                <a:cs typeface="Calibri Light"/>
              </a:rPr>
              <a:t>performing  </a:t>
            </a:r>
            <a:r>
              <a:rPr sz="2750" b="0" spc="-10" dirty="0">
                <a:solidFill>
                  <a:srgbClr val="375F92"/>
                </a:solidFill>
                <a:latin typeface="Calibri Light"/>
                <a:cs typeface="Calibri Light"/>
              </a:rPr>
              <a:t>different </a:t>
            </a:r>
            <a:r>
              <a:rPr sz="2750" b="0" spc="5" dirty="0">
                <a:solidFill>
                  <a:srgbClr val="375F92"/>
                </a:solidFill>
                <a:latin typeface="Calibri Light"/>
                <a:cs typeface="Calibri Light"/>
              </a:rPr>
              <a:t>functions</a:t>
            </a:r>
            <a:r>
              <a:rPr sz="2750" b="0" spc="635" dirty="0">
                <a:solidFill>
                  <a:srgbClr val="375F92"/>
                </a:solidFill>
                <a:latin typeface="Calibri Light"/>
                <a:cs typeface="Calibri Light"/>
              </a:rPr>
              <a:t> </a:t>
            </a:r>
            <a:r>
              <a:rPr sz="2750" b="0" spc="0" dirty="0">
                <a:solidFill>
                  <a:srgbClr val="404040"/>
                </a:solidFill>
                <a:latin typeface="Calibri Light"/>
                <a:cs typeface="Calibri Light"/>
              </a:rPr>
              <a:t>from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what </a:t>
            </a:r>
            <a:r>
              <a:rPr sz="2750" b="0" spc="30" dirty="0">
                <a:solidFill>
                  <a:srgbClr val="404040"/>
                </a:solidFill>
                <a:latin typeface="Calibri Light"/>
                <a:cs typeface="Calibri Light"/>
              </a:rPr>
              <a:t>is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typical, to </a:t>
            </a:r>
            <a:r>
              <a:rPr sz="2750" b="0" spc="-5" dirty="0">
                <a:solidFill>
                  <a:srgbClr val="404040"/>
                </a:solidFill>
                <a:latin typeface="Calibri Light"/>
                <a:cs typeface="Calibri Light"/>
              </a:rPr>
              <a:t>make  </a:t>
            </a:r>
            <a:r>
              <a:rPr sz="2750" b="0" spc="0" dirty="0">
                <a:solidFill>
                  <a:srgbClr val="375F92"/>
                </a:solidFill>
                <a:latin typeface="Calibri Light"/>
                <a:cs typeface="Calibri Light"/>
              </a:rPr>
              <a:t>unexpected links </a:t>
            </a:r>
            <a:r>
              <a:rPr sz="2750" b="0" spc="15" dirty="0">
                <a:solidFill>
                  <a:srgbClr val="404040"/>
                </a:solidFill>
                <a:latin typeface="Calibri Light"/>
                <a:cs typeface="Calibri Light"/>
              </a:rPr>
              <a:t>among  </a:t>
            </a:r>
            <a:r>
              <a:rPr sz="2750" b="0" dirty="0">
                <a:solidFill>
                  <a:srgbClr val="404040"/>
                </a:solidFill>
                <a:latin typeface="Calibri Light"/>
                <a:cs typeface="Calibri Light"/>
              </a:rPr>
              <a:t>concepts.</a:t>
            </a:r>
            <a:endParaRPr sz="27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93575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7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1034" y="3702367"/>
            <a:ext cx="78613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sz="2750" spc="-1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0" dirty="0">
                <a:solidFill>
                  <a:srgbClr val="A6A6A6"/>
                </a:solidFill>
                <a:latin typeface="Trebuchet MS"/>
                <a:cs typeface="Trebuchet MS"/>
              </a:rPr>
              <a:t>benefits</a:t>
            </a:r>
            <a:r>
              <a:rPr sz="2750" b="1" spc="-13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A6A6A6"/>
                </a:solidFill>
                <a:latin typeface="Trebuchet MS"/>
                <a:cs typeface="Trebuchet MS"/>
              </a:rPr>
              <a:t>of</a:t>
            </a:r>
            <a:r>
              <a:rPr sz="2750" spc="-36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10" dirty="0">
                <a:solidFill>
                  <a:srgbClr val="A6A6A6"/>
                </a:solidFill>
                <a:latin typeface="Trebuchet MS"/>
                <a:cs typeface="Trebuchet MS"/>
              </a:rPr>
              <a:t>active</a:t>
            </a:r>
            <a:r>
              <a:rPr sz="2750" b="1" spc="-4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35" dirty="0">
                <a:solidFill>
                  <a:srgbClr val="A6A6A6"/>
                </a:solidFill>
                <a:latin typeface="Trebuchet MS"/>
                <a:cs typeface="Trebuchet MS"/>
              </a:rPr>
              <a:t>multicultural</a:t>
            </a:r>
            <a:r>
              <a:rPr sz="2750" b="1" spc="-36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80" dirty="0">
                <a:solidFill>
                  <a:srgbClr val="A6A6A6"/>
                </a:solidFill>
                <a:latin typeface="Trebuchet MS"/>
                <a:cs typeface="Trebuchet MS"/>
              </a:rPr>
              <a:t>engagement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585" y="1716405"/>
            <a:ext cx="6320790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75"/>
              </a:spcBef>
            </a:pPr>
            <a:r>
              <a:rPr spc="0" dirty="0">
                <a:solidFill>
                  <a:srgbClr val="585858"/>
                </a:solidFill>
              </a:rPr>
              <a:t>Studies </a:t>
            </a:r>
            <a:r>
              <a:rPr spc="5" dirty="0">
                <a:solidFill>
                  <a:srgbClr val="585858"/>
                </a:solidFill>
              </a:rPr>
              <a:t>suggest </a:t>
            </a:r>
            <a:r>
              <a:rPr spc="-10" dirty="0">
                <a:solidFill>
                  <a:srgbClr val="585858"/>
                </a:solidFill>
              </a:rPr>
              <a:t>that </a:t>
            </a:r>
            <a:r>
              <a:rPr spc="25" dirty="0">
                <a:solidFill>
                  <a:srgbClr val="585858"/>
                </a:solidFill>
              </a:rPr>
              <a:t>the </a:t>
            </a:r>
            <a:r>
              <a:rPr spc="0" dirty="0">
                <a:solidFill>
                  <a:srgbClr val="585858"/>
                </a:solidFill>
              </a:rPr>
              <a:t>psychological  </a:t>
            </a:r>
            <a:r>
              <a:rPr spc="-5" dirty="0">
                <a:solidFill>
                  <a:srgbClr val="585858"/>
                </a:solidFill>
              </a:rPr>
              <a:t>approach </a:t>
            </a:r>
            <a:r>
              <a:rPr spc="5" dirty="0">
                <a:solidFill>
                  <a:srgbClr val="585858"/>
                </a:solidFill>
              </a:rPr>
              <a:t>individuals </a:t>
            </a:r>
            <a:r>
              <a:rPr spc="-25" dirty="0">
                <a:solidFill>
                  <a:srgbClr val="585858"/>
                </a:solidFill>
              </a:rPr>
              <a:t>take </a:t>
            </a:r>
            <a:r>
              <a:rPr spc="15" dirty="0">
                <a:solidFill>
                  <a:srgbClr val="585858"/>
                </a:solidFill>
              </a:rPr>
              <a:t>when </a:t>
            </a:r>
            <a:r>
              <a:rPr spc="10" dirty="0">
                <a:solidFill>
                  <a:srgbClr val="585858"/>
                </a:solidFill>
              </a:rPr>
              <a:t>immersed  </a:t>
            </a:r>
            <a:r>
              <a:rPr dirty="0">
                <a:solidFill>
                  <a:srgbClr val="585858"/>
                </a:solidFill>
              </a:rPr>
              <a:t>in </a:t>
            </a:r>
            <a:r>
              <a:rPr spc="5" dirty="0">
                <a:solidFill>
                  <a:srgbClr val="585858"/>
                </a:solidFill>
              </a:rPr>
              <a:t>a </a:t>
            </a:r>
            <a:r>
              <a:rPr dirty="0">
                <a:solidFill>
                  <a:srgbClr val="585858"/>
                </a:solidFill>
              </a:rPr>
              <a:t>general </a:t>
            </a:r>
            <a:r>
              <a:rPr spc="0" dirty="0">
                <a:solidFill>
                  <a:srgbClr val="585858"/>
                </a:solidFill>
              </a:rPr>
              <a:t>multicultural environment </a:t>
            </a:r>
            <a:r>
              <a:rPr spc="-5" dirty="0">
                <a:solidFill>
                  <a:srgbClr val="585858"/>
                </a:solidFill>
              </a:rPr>
              <a:t>may  </a:t>
            </a:r>
            <a:r>
              <a:rPr spc="-15" dirty="0">
                <a:solidFill>
                  <a:srgbClr val="585858"/>
                </a:solidFill>
              </a:rPr>
              <a:t>provide </a:t>
            </a:r>
            <a:r>
              <a:rPr spc="5" dirty="0">
                <a:solidFill>
                  <a:srgbClr val="585858"/>
                </a:solidFill>
              </a:rPr>
              <a:t>a </a:t>
            </a:r>
            <a:r>
              <a:rPr spc="-10" dirty="0">
                <a:solidFill>
                  <a:srgbClr val="585858"/>
                </a:solidFill>
              </a:rPr>
              <a:t>boost </a:t>
            </a:r>
            <a:r>
              <a:rPr dirty="0">
                <a:solidFill>
                  <a:srgbClr val="585858"/>
                </a:solidFill>
              </a:rPr>
              <a:t>in </a:t>
            </a:r>
            <a:r>
              <a:rPr spc="-15" dirty="0">
                <a:solidFill>
                  <a:srgbClr val="585858"/>
                </a:solidFill>
              </a:rPr>
              <a:t>integrative</a:t>
            </a:r>
            <a:r>
              <a:rPr spc="490" dirty="0">
                <a:solidFill>
                  <a:srgbClr val="585858"/>
                </a:solidFill>
              </a:rPr>
              <a:t> </a:t>
            </a:r>
            <a:r>
              <a:rPr spc="-35" dirty="0">
                <a:solidFill>
                  <a:srgbClr val="585858"/>
                </a:solidFill>
              </a:rPr>
              <a:t>complexity.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9813" y="5360034"/>
            <a:ext cx="6935470" cy="5810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928110">
              <a:lnSpc>
                <a:spcPts val="1430"/>
              </a:lnSpc>
              <a:spcBef>
                <a:spcPts val="155"/>
              </a:spcBef>
            </a:pPr>
            <a:r>
              <a:rPr sz="1200" spc="-15" dirty="0">
                <a:latin typeface="Calibri"/>
                <a:cs typeface="Calibri"/>
                <a:hlinkClick r:id="rId2"/>
              </a:rPr>
              <a:t>Expanding Opportunities </a:t>
            </a:r>
            <a:r>
              <a:rPr sz="1200" spc="-20" dirty="0">
                <a:latin typeface="Calibri"/>
                <a:cs typeface="Calibri"/>
                <a:hlinkClick r:id="rId2"/>
              </a:rPr>
              <a:t>by </a:t>
            </a:r>
            <a:r>
              <a:rPr sz="1200" spc="-10" dirty="0">
                <a:latin typeface="Calibri"/>
                <a:cs typeface="Calibri"/>
                <a:hlinkClick r:id="rId2"/>
              </a:rPr>
              <a:t>Opening </a:t>
            </a:r>
            <a:r>
              <a:rPr sz="1200" spc="-35" dirty="0">
                <a:latin typeface="Calibri"/>
                <a:cs typeface="Calibri"/>
                <a:hlinkClick r:id="rId2"/>
              </a:rPr>
              <a:t>Your </a:t>
            </a:r>
            <a:r>
              <a:rPr sz="1200" spc="-10" dirty="0">
                <a:latin typeface="Calibri"/>
                <a:cs typeface="Calibri"/>
                <a:hlinkClick r:id="rId2"/>
              </a:rPr>
              <a:t>Mind: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Multicultural </a:t>
            </a:r>
            <a:r>
              <a:rPr sz="1200" dirty="0">
                <a:latin typeface="Calibri"/>
                <a:cs typeface="Calibri"/>
              </a:rPr>
              <a:t>Engagement </a:t>
            </a:r>
            <a:r>
              <a:rPr sz="1200" spc="-5" dirty="0">
                <a:latin typeface="Calibri"/>
                <a:cs typeface="Calibri"/>
              </a:rPr>
              <a:t>Predicts </a:t>
            </a:r>
            <a:r>
              <a:rPr sz="1200" spc="-15" dirty="0">
                <a:latin typeface="Calibri"/>
                <a:cs typeface="Calibri"/>
              </a:rPr>
              <a:t>Job </a:t>
            </a:r>
            <a:r>
              <a:rPr sz="1200" spc="-10" dirty="0">
                <a:latin typeface="Calibri"/>
                <a:cs typeface="Calibri"/>
              </a:rPr>
              <a:t>Market Success Through </a:t>
            </a:r>
            <a:r>
              <a:rPr sz="1200" spc="-15" dirty="0">
                <a:latin typeface="Calibri"/>
                <a:cs typeface="Calibri"/>
              </a:rPr>
              <a:t>Longitudinal </a:t>
            </a:r>
            <a:r>
              <a:rPr sz="1200" dirty="0">
                <a:latin typeface="Calibri"/>
                <a:cs typeface="Calibri"/>
              </a:rPr>
              <a:t>Increases </a:t>
            </a:r>
            <a:r>
              <a:rPr sz="1200" spc="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Integrative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Complexity</a:t>
            </a:r>
            <a:endParaRPr sz="1200">
              <a:latin typeface="Calibri"/>
              <a:cs typeface="Calibri"/>
            </a:endParaRPr>
          </a:p>
          <a:p>
            <a:pPr marL="4122420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Social </a:t>
            </a:r>
            <a:r>
              <a:rPr sz="1200" spc="-10" dirty="0">
                <a:latin typeface="Calibri"/>
                <a:cs typeface="Calibri"/>
              </a:rPr>
              <a:t>Psychological and Personality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537" y="1772920"/>
            <a:ext cx="1642110" cy="1642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700783"/>
            <a:ext cx="1584198" cy="158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5585" y="1716405"/>
            <a:ext cx="6320790" cy="2245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8255" algn="just">
              <a:lnSpc>
                <a:spcPct val="102400"/>
              </a:lnSpc>
              <a:spcBef>
                <a:spcPts val="50"/>
              </a:spcBef>
            </a:pPr>
            <a:r>
              <a:rPr spc="-10" dirty="0">
                <a:solidFill>
                  <a:srgbClr val="585858"/>
                </a:solidFill>
              </a:rPr>
              <a:t>Integrative </a:t>
            </a:r>
            <a:r>
              <a:rPr spc="0" dirty="0">
                <a:solidFill>
                  <a:srgbClr val="585858"/>
                </a:solidFill>
              </a:rPr>
              <a:t>complexity </a:t>
            </a:r>
            <a:r>
              <a:rPr spc="15" dirty="0">
                <a:solidFill>
                  <a:srgbClr val="585858"/>
                </a:solidFill>
              </a:rPr>
              <a:t>deals with </a:t>
            </a:r>
            <a:r>
              <a:rPr dirty="0">
                <a:solidFill>
                  <a:srgbClr val="585858"/>
                </a:solidFill>
              </a:rPr>
              <a:t>how  </a:t>
            </a:r>
            <a:r>
              <a:rPr spc="-5" dirty="0">
                <a:solidFill>
                  <a:srgbClr val="585858"/>
                </a:solidFill>
              </a:rPr>
              <a:t>people </a:t>
            </a:r>
            <a:r>
              <a:rPr spc="-10" dirty="0">
                <a:solidFill>
                  <a:srgbClr val="585858"/>
                </a:solidFill>
              </a:rPr>
              <a:t>process</a:t>
            </a:r>
            <a:r>
              <a:rPr spc="285" dirty="0">
                <a:solidFill>
                  <a:srgbClr val="585858"/>
                </a:solidFill>
              </a:rPr>
              <a:t> </a:t>
            </a:r>
            <a:r>
              <a:rPr spc="-10" dirty="0">
                <a:solidFill>
                  <a:srgbClr val="585858"/>
                </a:solidFill>
              </a:rPr>
              <a:t>information.</a:t>
            </a:r>
          </a:p>
          <a:p>
            <a:pPr marL="12700" marR="5080" algn="just">
              <a:lnSpc>
                <a:spcPct val="102400"/>
              </a:lnSpc>
              <a:spcBef>
                <a:spcPts val="620"/>
              </a:spcBef>
            </a:pPr>
            <a:r>
              <a:rPr spc="0" dirty="0">
                <a:solidFill>
                  <a:srgbClr val="585858"/>
                </a:solidFill>
              </a:rPr>
              <a:t>Some </a:t>
            </a:r>
            <a:r>
              <a:rPr spc="10" dirty="0">
                <a:solidFill>
                  <a:srgbClr val="585858"/>
                </a:solidFill>
              </a:rPr>
              <a:t>people </a:t>
            </a:r>
            <a:r>
              <a:rPr spc="-5" dirty="0">
                <a:solidFill>
                  <a:srgbClr val="585858"/>
                </a:solidFill>
              </a:rPr>
              <a:t>may </a:t>
            </a:r>
            <a:r>
              <a:rPr spc="10" dirty="0">
                <a:solidFill>
                  <a:srgbClr val="585858"/>
                </a:solidFill>
              </a:rPr>
              <a:t>view things </a:t>
            </a:r>
            <a:r>
              <a:rPr dirty="0">
                <a:solidFill>
                  <a:srgbClr val="585858"/>
                </a:solidFill>
              </a:rPr>
              <a:t>in </a:t>
            </a:r>
            <a:r>
              <a:rPr spc="0" dirty="0">
                <a:solidFill>
                  <a:srgbClr val="585858"/>
                </a:solidFill>
              </a:rPr>
              <a:t>simple  </a:t>
            </a:r>
            <a:r>
              <a:rPr dirty="0">
                <a:solidFill>
                  <a:srgbClr val="585858"/>
                </a:solidFill>
              </a:rPr>
              <a:t>terms </a:t>
            </a:r>
            <a:r>
              <a:rPr spc="-5" dirty="0">
                <a:solidFill>
                  <a:srgbClr val="585858"/>
                </a:solidFill>
              </a:rPr>
              <a:t>and </a:t>
            </a:r>
            <a:r>
              <a:rPr spc="25" dirty="0">
                <a:solidFill>
                  <a:srgbClr val="585858"/>
                </a:solidFill>
              </a:rPr>
              <a:t>some </a:t>
            </a:r>
            <a:r>
              <a:rPr spc="-5" dirty="0">
                <a:solidFill>
                  <a:srgbClr val="585858"/>
                </a:solidFill>
              </a:rPr>
              <a:t>may view </a:t>
            </a:r>
            <a:r>
              <a:rPr spc="25" dirty="0">
                <a:solidFill>
                  <a:srgbClr val="585858"/>
                </a:solidFill>
              </a:rPr>
              <a:t>them </a:t>
            </a:r>
            <a:r>
              <a:rPr spc="30" dirty="0">
                <a:solidFill>
                  <a:srgbClr val="585858"/>
                </a:solidFill>
              </a:rPr>
              <a:t>in </a:t>
            </a:r>
            <a:r>
              <a:rPr spc="0" dirty="0">
                <a:solidFill>
                  <a:srgbClr val="585858"/>
                </a:solidFill>
              </a:rPr>
              <a:t>more  </a:t>
            </a:r>
            <a:r>
              <a:rPr spc="-15" dirty="0">
                <a:solidFill>
                  <a:srgbClr val="585858"/>
                </a:solidFill>
              </a:rPr>
              <a:t>complex</a:t>
            </a:r>
            <a:r>
              <a:rPr spc="85" dirty="0">
                <a:solidFill>
                  <a:srgbClr val="585858"/>
                </a:solidFill>
              </a:rPr>
              <a:t> </a:t>
            </a:r>
            <a:r>
              <a:rPr spc="-20" dirty="0">
                <a:solidFill>
                  <a:srgbClr val="585858"/>
                </a:solidFill>
              </a:rPr>
              <a:t>ways.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3320" y="5360034"/>
            <a:ext cx="352488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105">
              <a:lnSpc>
                <a:spcPts val="1435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  <a:hlinkClick r:id="rId4"/>
              </a:rPr>
              <a:t>Integrative</a:t>
            </a:r>
            <a:r>
              <a:rPr sz="1200" spc="-70" dirty="0"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  <a:hlinkClick r:id="rId4"/>
              </a:rPr>
              <a:t>Complexity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Online </a:t>
            </a:r>
            <a:r>
              <a:rPr sz="1200" spc="0" dirty="0">
                <a:latin typeface="Calibri"/>
                <a:cs typeface="Calibri"/>
              </a:rPr>
              <a:t>Research </a:t>
            </a:r>
            <a:r>
              <a:rPr sz="1200" spc="-15" dirty="0">
                <a:latin typeface="Calibri"/>
                <a:cs typeface="Calibri"/>
              </a:rPr>
              <a:t>Network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psychology.iresearchnet.com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5585" y="4096067"/>
            <a:ext cx="632079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  <a:tabLst>
                <a:tab pos="727075" algn="l"/>
                <a:tab pos="1576070" algn="l"/>
                <a:tab pos="2052320" algn="l"/>
                <a:tab pos="3787775" algn="l"/>
                <a:tab pos="5208905" algn="l"/>
                <a:tab pos="5761355" algn="l"/>
              </a:tabLst>
            </a:pP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v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f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20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pl</a:t>
            </a:r>
            <a:r>
              <a:rPr sz="2750" b="0" spc="-90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-30" dirty="0">
                <a:solidFill>
                  <a:srgbClr val="585858"/>
                </a:solidFill>
                <a:latin typeface="Calibri Light"/>
                <a:cs typeface="Calibri Light"/>
              </a:rPr>
              <a:t>x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750" b="0" spc="50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w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o 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underlying</a:t>
            </a:r>
            <a:r>
              <a:rPr sz="2750" b="0" spc="10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variables: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4581" y="2800005"/>
            <a:ext cx="3424196" cy="2771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616" y="995299"/>
            <a:ext cx="6988175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75"/>
              </a:spcBef>
            </a:pP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–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capacity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and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willingness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of an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individual </a:t>
            </a:r>
            <a:r>
              <a:rPr sz="2750" b="0" spc="60" dirty="0">
                <a:solidFill>
                  <a:srgbClr val="585858"/>
                </a:solidFill>
                <a:latin typeface="Calibri Light"/>
                <a:cs typeface="Calibri Light"/>
              </a:rPr>
              <a:t>to 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accept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that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there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is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more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than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one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way to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look 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at an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issue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and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acknowledge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that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these  </a:t>
            </a:r>
            <a:r>
              <a:rPr sz="2750" b="0" spc="-20" dirty="0">
                <a:solidFill>
                  <a:srgbClr val="585858"/>
                </a:solidFill>
                <a:latin typeface="Calibri Light"/>
                <a:cs typeface="Calibri Light"/>
              </a:rPr>
              <a:t>differing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perspectives </a:t>
            </a:r>
            <a:r>
              <a:rPr sz="2750" b="0" spc="-20" dirty="0">
                <a:solidFill>
                  <a:srgbClr val="585858"/>
                </a:solidFill>
                <a:latin typeface="Calibri Light"/>
                <a:cs typeface="Calibri Light"/>
              </a:rPr>
              <a:t>are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all</a:t>
            </a:r>
            <a:r>
              <a:rPr sz="2750" b="0" spc="-9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legitimate.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720" y="1412748"/>
            <a:ext cx="5101297" cy="510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616" y="995299"/>
            <a:ext cx="6980555" cy="13074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50"/>
              </a:spcBef>
            </a:pP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–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ability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to form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conceptual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links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among 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these perspectives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and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integrate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them into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spc="6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coherent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overall</a:t>
            </a:r>
            <a:r>
              <a:rPr sz="2750" b="0" spc="2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judgment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35"/>
            <a:ext cx="9143999" cy="586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867" y="3702367"/>
            <a:ext cx="85159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65" dirty="0">
                <a:solidFill>
                  <a:srgbClr val="A6A6A6"/>
                </a:solidFill>
                <a:latin typeface="Trebuchet MS"/>
                <a:cs typeface="Trebuchet MS"/>
              </a:rPr>
              <a:t>Living</a:t>
            </a:r>
            <a:r>
              <a:rPr sz="2750" spc="-1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85" dirty="0">
                <a:solidFill>
                  <a:srgbClr val="A6A6A6"/>
                </a:solidFill>
                <a:latin typeface="Trebuchet MS"/>
                <a:cs typeface="Trebuchet MS"/>
              </a:rPr>
              <a:t>abroad</a:t>
            </a:r>
            <a:r>
              <a:rPr sz="2750" spc="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90" dirty="0">
                <a:solidFill>
                  <a:srgbClr val="A6A6A6"/>
                </a:solidFill>
                <a:latin typeface="Trebuchet MS"/>
                <a:cs typeface="Trebuchet MS"/>
              </a:rPr>
              <a:t>can</a:t>
            </a:r>
            <a:r>
              <a:rPr sz="2750" spc="-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75" dirty="0">
                <a:solidFill>
                  <a:srgbClr val="A6A6A6"/>
                </a:solidFill>
                <a:latin typeface="Trebuchet MS"/>
                <a:cs typeface="Trebuchet MS"/>
              </a:rPr>
              <a:t>lead</a:t>
            </a:r>
            <a:r>
              <a:rPr sz="2750" spc="-7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-10" dirty="0">
                <a:solidFill>
                  <a:srgbClr val="A6A6A6"/>
                </a:solidFill>
                <a:latin typeface="Trebuchet MS"/>
                <a:cs typeface="Trebuchet MS"/>
              </a:rPr>
              <a:t>to</a:t>
            </a:r>
            <a:r>
              <a:rPr sz="2750" spc="-7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10" dirty="0">
                <a:solidFill>
                  <a:srgbClr val="A6A6A6"/>
                </a:solidFill>
                <a:latin typeface="Trebuchet MS"/>
                <a:cs typeface="Trebuchet MS"/>
              </a:rPr>
              <a:t>more</a:t>
            </a:r>
            <a:r>
              <a:rPr sz="275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0" dirty="0">
                <a:solidFill>
                  <a:srgbClr val="A6A6A6"/>
                </a:solidFill>
                <a:latin typeface="Trebuchet MS"/>
                <a:cs typeface="Trebuchet MS"/>
              </a:rPr>
              <a:t>career</a:t>
            </a:r>
            <a:r>
              <a:rPr sz="2750" b="1" spc="-37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30" dirty="0">
                <a:solidFill>
                  <a:srgbClr val="A6A6A6"/>
                </a:solidFill>
                <a:latin typeface="Trebuchet MS"/>
                <a:cs typeface="Trebuchet MS"/>
              </a:rPr>
              <a:t>opportunities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5">
            <a:extLst>
              <a:ext uri="{FF2B5EF4-FFF2-40B4-BE49-F238E27FC236}">
                <a16:creationId xmlns="" xmlns:a16="http://schemas.microsoft.com/office/drawing/2014/main" id="{9AE45ACB-5F9B-43CC-89A3-DAAA5AC31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14035"/>
          <a:stretch>
            <a:fillRect/>
          </a:stretch>
        </p:blipFill>
        <p:spPr>
          <a:xfrm>
            <a:off x="-1524000" y="-304800"/>
            <a:ext cx="12192000" cy="686314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="" xmlns:a16="http://schemas.microsoft.com/office/drawing/2014/main" id="{983FCF2A-2067-4560-9DE3-9BABC2F5E481}"/>
              </a:ext>
            </a:extLst>
          </p:cNvPr>
          <p:cNvSpPr/>
          <p:nvPr/>
        </p:nvSpPr>
        <p:spPr>
          <a:xfrm>
            <a:off x="9371839" y="5410200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68066F8C-6696-4BE7-A83C-7F018F5EC9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71600" y="6047646"/>
            <a:ext cx="240812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79315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609" y="1356042"/>
            <a:ext cx="7913370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45"/>
              </a:spcBef>
            </a:pPr>
            <a:r>
              <a:rPr spc="0" dirty="0">
                <a:solidFill>
                  <a:srgbClr val="585858"/>
                </a:solidFill>
              </a:rPr>
              <a:t>Studies </a:t>
            </a:r>
            <a:r>
              <a:rPr dirty="0">
                <a:solidFill>
                  <a:srgbClr val="585858"/>
                </a:solidFill>
              </a:rPr>
              <a:t>predict </a:t>
            </a:r>
            <a:r>
              <a:rPr spc="5" dirty="0">
                <a:solidFill>
                  <a:srgbClr val="585858"/>
                </a:solidFill>
              </a:rPr>
              <a:t>that active </a:t>
            </a:r>
            <a:r>
              <a:rPr dirty="0">
                <a:solidFill>
                  <a:srgbClr val="585858"/>
                </a:solidFill>
              </a:rPr>
              <a:t>multicultural </a:t>
            </a:r>
            <a:r>
              <a:rPr spc="5" dirty="0">
                <a:solidFill>
                  <a:srgbClr val="585858"/>
                </a:solidFill>
              </a:rPr>
              <a:t>engagement  </a:t>
            </a:r>
            <a:r>
              <a:rPr dirty="0">
                <a:solidFill>
                  <a:srgbClr val="585858"/>
                </a:solidFill>
              </a:rPr>
              <a:t>will </a:t>
            </a:r>
            <a:r>
              <a:rPr spc="10" dirty="0">
                <a:solidFill>
                  <a:srgbClr val="585858"/>
                </a:solidFill>
              </a:rPr>
              <a:t>increase </a:t>
            </a:r>
            <a:r>
              <a:rPr spc="0" dirty="0">
                <a:solidFill>
                  <a:srgbClr val="585858"/>
                </a:solidFill>
              </a:rPr>
              <a:t>integrative </a:t>
            </a:r>
            <a:r>
              <a:rPr spc="10" dirty="0">
                <a:solidFill>
                  <a:srgbClr val="585858"/>
                </a:solidFill>
              </a:rPr>
              <a:t>complexity </a:t>
            </a:r>
            <a:r>
              <a:rPr spc="-5" dirty="0">
                <a:solidFill>
                  <a:srgbClr val="585858"/>
                </a:solidFill>
              </a:rPr>
              <a:t>and </a:t>
            </a:r>
            <a:r>
              <a:rPr spc="5" dirty="0">
                <a:solidFill>
                  <a:srgbClr val="585858"/>
                </a:solidFill>
              </a:rPr>
              <a:t>that</a:t>
            </a:r>
            <a:r>
              <a:rPr spc="635" dirty="0">
                <a:solidFill>
                  <a:srgbClr val="585858"/>
                </a:solidFill>
              </a:rPr>
              <a:t> </a:t>
            </a:r>
            <a:r>
              <a:rPr spc="5" dirty="0">
                <a:solidFill>
                  <a:srgbClr val="585858"/>
                </a:solidFill>
              </a:rPr>
              <a:t>this  </a:t>
            </a:r>
            <a:r>
              <a:rPr spc="-10" dirty="0">
                <a:solidFill>
                  <a:srgbClr val="585858"/>
                </a:solidFill>
              </a:rPr>
              <a:t>increased </a:t>
            </a:r>
            <a:r>
              <a:rPr spc="-15" dirty="0">
                <a:solidFill>
                  <a:srgbClr val="585858"/>
                </a:solidFill>
              </a:rPr>
              <a:t>complexity </a:t>
            </a:r>
            <a:r>
              <a:rPr dirty="0">
                <a:solidFill>
                  <a:srgbClr val="585858"/>
                </a:solidFill>
              </a:rPr>
              <a:t>will </a:t>
            </a:r>
            <a:r>
              <a:rPr spc="-5" dirty="0">
                <a:solidFill>
                  <a:srgbClr val="585858"/>
                </a:solidFill>
              </a:rPr>
              <a:t>produce </a:t>
            </a:r>
            <a:r>
              <a:rPr spc="-15" dirty="0">
                <a:solidFill>
                  <a:srgbClr val="585858"/>
                </a:solidFill>
              </a:rPr>
              <a:t>more </a:t>
            </a:r>
            <a:r>
              <a:rPr spc="5" dirty="0">
                <a:solidFill>
                  <a:srgbClr val="585858"/>
                </a:solidFill>
              </a:rPr>
              <a:t>job</a:t>
            </a:r>
            <a:r>
              <a:rPr spc="185" dirty="0">
                <a:solidFill>
                  <a:srgbClr val="585858"/>
                </a:solidFill>
              </a:rPr>
              <a:t> </a:t>
            </a:r>
            <a:r>
              <a:rPr spc="-35" dirty="0">
                <a:solidFill>
                  <a:srgbClr val="585858"/>
                </a:solidFill>
              </a:rPr>
              <a:t>offers.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9813" y="5360034"/>
            <a:ext cx="6935470" cy="5810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928110">
              <a:lnSpc>
                <a:spcPts val="1430"/>
              </a:lnSpc>
              <a:spcBef>
                <a:spcPts val="155"/>
              </a:spcBef>
            </a:pPr>
            <a:r>
              <a:rPr sz="1200" spc="-15" dirty="0">
                <a:latin typeface="Calibri"/>
                <a:cs typeface="Calibri"/>
                <a:hlinkClick r:id="rId2"/>
              </a:rPr>
              <a:t>Expanding Opportunities </a:t>
            </a:r>
            <a:r>
              <a:rPr sz="1200" spc="-20" dirty="0">
                <a:latin typeface="Calibri"/>
                <a:cs typeface="Calibri"/>
                <a:hlinkClick r:id="rId2"/>
              </a:rPr>
              <a:t>by </a:t>
            </a:r>
            <a:r>
              <a:rPr sz="1200" spc="-10" dirty="0">
                <a:latin typeface="Calibri"/>
                <a:cs typeface="Calibri"/>
                <a:hlinkClick r:id="rId2"/>
              </a:rPr>
              <a:t>Opening </a:t>
            </a:r>
            <a:r>
              <a:rPr sz="1200" spc="-35" dirty="0">
                <a:latin typeface="Calibri"/>
                <a:cs typeface="Calibri"/>
                <a:hlinkClick r:id="rId2"/>
              </a:rPr>
              <a:t>Your </a:t>
            </a:r>
            <a:r>
              <a:rPr sz="1200" spc="-10" dirty="0">
                <a:latin typeface="Calibri"/>
                <a:cs typeface="Calibri"/>
                <a:hlinkClick r:id="rId2"/>
              </a:rPr>
              <a:t>Mind: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Multicultural </a:t>
            </a:r>
            <a:r>
              <a:rPr sz="1200" dirty="0">
                <a:latin typeface="Calibri"/>
                <a:cs typeface="Calibri"/>
              </a:rPr>
              <a:t>Engagement </a:t>
            </a:r>
            <a:r>
              <a:rPr sz="1200" spc="-5" dirty="0">
                <a:latin typeface="Calibri"/>
                <a:cs typeface="Calibri"/>
              </a:rPr>
              <a:t>Predicts </a:t>
            </a:r>
            <a:r>
              <a:rPr sz="1200" spc="-15" dirty="0">
                <a:latin typeface="Calibri"/>
                <a:cs typeface="Calibri"/>
              </a:rPr>
              <a:t>Job </a:t>
            </a:r>
            <a:r>
              <a:rPr sz="1200" spc="-10" dirty="0">
                <a:latin typeface="Calibri"/>
                <a:cs typeface="Calibri"/>
              </a:rPr>
              <a:t>Market Success Through </a:t>
            </a:r>
            <a:r>
              <a:rPr sz="1200" spc="-15" dirty="0">
                <a:latin typeface="Calibri"/>
                <a:cs typeface="Calibri"/>
              </a:rPr>
              <a:t>Longitudinal </a:t>
            </a:r>
            <a:r>
              <a:rPr sz="1200" dirty="0">
                <a:latin typeface="Calibri"/>
                <a:cs typeface="Calibri"/>
              </a:rPr>
              <a:t>Increases </a:t>
            </a:r>
            <a:r>
              <a:rPr sz="1200" spc="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Integrative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Complexity</a:t>
            </a:r>
            <a:endParaRPr sz="1200">
              <a:latin typeface="Calibri"/>
              <a:cs typeface="Calibri"/>
            </a:endParaRPr>
          </a:p>
          <a:p>
            <a:pPr marL="4122420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Social </a:t>
            </a:r>
            <a:r>
              <a:rPr sz="1200" spc="-10" dirty="0">
                <a:latin typeface="Calibri"/>
                <a:cs typeface="Calibri"/>
              </a:rPr>
              <a:t>Psychological and Personality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3783" y="2993898"/>
            <a:ext cx="3600450" cy="201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4000" cy="5872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825" y="3702367"/>
            <a:ext cx="86817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sz="2750" spc="-13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0" dirty="0">
                <a:solidFill>
                  <a:srgbClr val="A6A6A6"/>
                </a:solidFill>
                <a:latin typeface="Trebuchet MS"/>
                <a:cs typeface="Trebuchet MS"/>
              </a:rPr>
              <a:t>relationship</a:t>
            </a: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 between</a:t>
            </a:r>
            <a:r>
              <a:rPr sz="2750" spc="-5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A6A6A6"/>
                </a:solidFill>
                <a:latin typeface="Trebuchet MS"/>
                <a:cs typeface="Trebuchet MS"/>
              </a:rPr>
              <a:t>living</a:t>
            </a:r>
            <a:r>
              <a:rPr sz="2750" b="1" spc="-36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65" dirty="0">
                <a:solidFill>
                  <a:srgbClr val="A6A6A6"/>
                </a:solidFill>
                <a:latin typeface="Trebuchet MS"/>
                <a:cs typeface="Trebuchet MS"/>
              </a:rPr>
              <a:t>abroad</a:t>
            </a:r>
            <a:r>
              <a:rPr sz="2750" b="1" spc="-4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00" dirty="0">
                <a:solidFill>
                  <a:srgbClr val="A6A6A6"/>
                </a:solidFill>
                <a:latin typeface="Trebuchet MS"/>
                <a:cs typeface="Trebuchet MS"/>
              </a:rPr>
              <a:t>and</a:t>
            </a:r>
            <a:r>
              <a:rPr sz="2750" spc="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60" dirty="0">
                <a:solidFill>
                  <a:srgbClr val="A6A6A6"/>
                </a:solidFill>
                <a:latin typeface="Trebuchet MS"/>
                <a:cs typeface="Trebuchet MS"/>
              </a:rPr>
              <a:t>creativity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536" y="1654546"/>
            <a:ext cx="1591777" cy="161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5585" y="1716405"/>
            <a:ext cx="6320790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75"/>
              </a:spcBef>
            </a:pPr>
            <a:r>
              <a:rPr spc="-5" dirty="0">
                <a:solidFill>
                  <a:srgbClr val="585858"/>
                </a:solidFill>
              </a:rPr>
              <a:t>Integratively </a:t>
            </a:r>
            <a:r>
              <a:rPr spc="10" dirty="0">
                <a:solidFill>
                  <a:srgbClr val="585858"/>
                </a:solidFill>
              </a:rPr>
              <a:t>complex individuals </a:t>
            </a:r>
            <a:r>
              <a:rPr dirty="0">
                <a:solidFill>
                  <a:srgbClr val="585858"/>
                </a:solidFill>
              </a:rPr>
              <a:t>are </a:t>
            </a:r>
            <a:r>
              <a:rPr spc="5" dirty="0">
                <a:solidFill>
                  <a:srgbClr val="585858"/>
                </a:solidFill>
              </a:rPr>
              <a:t>seen  </a:t>
            </a:r>
            <a:r>
              <a:rPr spc="-5" dirty="0">
                <a:solidFill>
                  <a:srgbClr val="585858"/>
                </a:solidFill>
              </a:rPr>
              <a:t>as </a:t>
            </a:r>
            <a:r>
              <a:rPr spc="0" dirty="0">
                <a:solidFill>
                  <a:srgbClr val="585858"/>
                </a:solidFill>
              </a:rPr>
              <a:t>creative, </a:t>
            </a:r>
            <a:r>
              <a:rPr spc="10" dirty="0">
                <a:solidFill>
                  <a:srgbClr val="585858"/>
                </a:solidFill>
              </a:rPr>
              <a:t>open </a:t>
            </a:r>
            <a:r>
              <a:rPr spc="0" dirty="0">
                <a:solidFill>
                  <a:srgbClr val="585858"/>
                </a:solidFill>
              </a:rPr>
              <a:t>to </a:t>
            </a:r>
            <a:r>
              <a:rPr spc="25" dirty="0">
                <a:solidFill>
                  <a:srgbClr val="585858"/>
                </a:solidFill>
              </a:rPr>
              <a:t>new </a:t>
            </a:r>
            <a:r>
              <a:rPr spc="0" dirty="0">
                <a:solidFill>
                  <a:srgbClr val="585858"/>
                </a:solidFill>
              </a:rPr>
              <a:t>experiences </a:t>
            </a:r>
            <a:r>
              <a:rPr spc="-5" dirty="0">
                <a:solidFill>
                  <a:srgbClr val="585858"/>
                </a:solidFill>
              </a:rPr>
              <a:t>and  </a:t>
            </a:r>
            <a:r>
              <a:rPr spc="-10" dirty="0">
                <a:solidFill>
                  <a:srgbClr val="585858"/>
                </a:solidFill>
              </a:rPr>
              <a:t>able </a:t>
            </a:r>
            <a:r>
              <a:rPr dirty="0">
                <a:solidFill>
                  <a:srgbClr val="585858"/>
                </a:solidFill>
              </a:rPr>
              <a:t>to </a:t>
            </a:r>
            <a:r>
              <a:rPr spc="10" dirty="0">
                <a:solidFill>
                  <a:srgbClr val="585858"/>
                </a:solidFill>
              </a:rPr>
              <a:t>bring seemingly </a:t>
            </a:r>
            <a:r>
              <a:rPr dirty="0">
                <a:solidFill>
                  <a:srgbClr val="585858"/>
                </a:solidFill>
              </a:rPr>
              <a:t>unrelated </a:t>
            </a:r>
            <a:r>
              <a:rPr spc="10" dirty="0">
                <a:solidFill>
                  <a:srgbClr val="585858"/>
                </a:solidFill>
              </a:rPr>
              <a:t>ideas  </a:t>
            </a:r>
            <a:r>
              <a:rPr spc="-10" dirty="0">
                <a:solidFill>
                  <a:srgbClr val="585858"/>
                </a:solidFill>
              </a:rPr>
              <a:t>together </a:t>
            </a:r>
            <a:r>
              <a:rPr spc="-5" dirty="0">
                <a:solidFill>
                  <a:srgbClr val="585858"/>
                </a:solidFill>
              </a:rPr>
              <a:t>into </a:t>
            </a:r>
            <a:r>
              <a:rPr spc="-10" dirty="0">
                <a:solidFill>
                  <a:srgbClr val="585858"/>
                </a:solidFill>
              </a:rPr>
              <a:t>meaningful</a:t>
            </a:r>
            <a:r>
              <a:rPr spc="475" dirty="0">
                <a:solidFill>
                  <a:srgbClr val="585858"/>
                </a:solidFill>
              </a:rPr>
              <a:t> </a:t>
            </a:r>
            <a:r>
              <a:rPr spc="-5" dirty="0">
                <a:solidFill>
                  <a:srgbClr val="585858"/>
                </a:solidFill>
              </a:rPr>
              <a:t>wholes.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9813" y="5360034"/>
            <a:ext cx="6935470" cy="5810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928110">
              <a:lnSpc>
                <a:spcPts val="1430"/>
              </a:lnSpc>
              <a:spcBef>
                <a:spcPts val="155"/>
              </a:spcBef>
            </a:pPr>
            <a:r>
              <a:rPr sz="1200" spc="-15" dirty="0">
                <a:latin typeface="Calibri"/>
                <a:cs typeface="Calibri"/>
                <a:hlinkClick r:id="rId3"/>
              </a:rPr>
              <a:t>Expanding Opportunities </a:t>
            </a:r>
            <a:r>
              <a:rPr sz="1200" spc="-20" dirty="0">
                <a:latin typeface="Calibri"/>
                <a:cs typeface="Calibri"/>
                <a:hlinkClick r:id="rId3"/>
              </a:rPr>
              <a:t>by </a:t>
            </a:r>
            <a:r>
              <a:rPr sz="1200" spc="-10" dirty="0">
                <a:latin typeface="Calibri"/>
                <a:cs typeface="Calibri"/>
                <a:hlinkClick r:id="rId3"/>
              </a:rPr>
              <a:t>Opening </a:t>
            </a:r>
            <a:r>
              <a:rPr sz="1200" spc="-35" dirty="0">
                <a:latin typeface="Calibri"/>
                <a:cs typeface="Calibri"/>
                <a:hlinkClick r:id="rId3"/>
              </a:rPr>
              <a:t>Your </a:t>
            </a:r>
            <a:r>
              <a:rPr sz="1200" spc="-10" dirty="0">
                <a:latin typeface="Calibri"/>
                <a:cs typeface="Calibri"/>
                <a:hlinkClick r:id="rId3"/>
              </a:rPr>
              <a:t>Mind: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Multicultural </a:t>
            </a:r>
            <a:r>
              <a:rPr sz="1200" dirty="0">
                <a:latin typeface="Calibri"/>
                <a:cs typeface="Calibri"/>
              </a:rPr>
              <a:t>Engagement </a:t>
            </a:r>
            <a:r>
              <a:rPr sz="1200" spc="-5" dirty="0">
                <a:latin typeface="Calibri"/>
                <a:cs typeface="Calibri"/>
              </a:rPr>
              <a:t>Predicts </a:t>
            </a:r>
            <a:r>
              <a:rPr sz="1200" spc="-15" dirty="0">
                <a:latin typeface="Calibri"/>
                <a:cs typeface="Calibri"/>
              </a:rPr>
              <a:t>Job </a:t>
            </a:r>
            <a:r>
              <a:rPr sz="1200" spc="-10" dirty="0">
                <a:latin typeface="Calibri"/>
                <a:cs typeface="Calibri"/>
              </a:rPr>
              <a:t>Market Success Through </a:t>
            </a:r>
            <a:r>
              <a:rPr sz="1200" spc="-15" dirty="0">
                <a:latin typeface="Calibri"/>
                <a:cs typeface="Calibri"/>
              </a:rPr>
              <a:t>Longitudinal </a:t>
            </a:r>
            <a:r>
              <a:rPr sz="1200" dirty="0">
                <a:latin typeface="Calibri"/>
                <a:cs typeface="Calibri"/>
              </a:rPr>
              <a:t>Increases </a:t>
            </a:r>
            <a:r>
              <a:rPr sz="1200" spc="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Integrative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Complexity</a:t>
            </a:r>
            <a:endParaRPr sz="1200">
              <a:latin typeface="Calibri"/>
              <a:cs typeface="Calibri"/>
            </a:endParaRPr>
          </a:p>
          <a:p>
            <a:pPr marL="4122420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Social </a:t>
            </a:r>
            <a:r>
              <a:rPr sz="1200" spc="-10" dirty="0">
                <a:latin typeface="Calibri"/>
                <a:cs typeface="Calibri"/>
              </a:rPr>
              <a:t>Psychological and Personality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5585" y="3807460"/>
            <a:ext cx="6319520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tabLst>
                <a:tab pos="812800" algn="l"/>
                <a:tab pos="1652270" algn="l"/>
                <a:tab pos="2891790" algn="l"/>
                <a:tab pos="3425825" algn="l"/>
                <a:tab pos="4417060" algn="l"/>
                <a:tab pos="6009640" algn="l"/>
              </a:tabLst>
            </a:pP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hi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65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750" b="0" spc="60" dirty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65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40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tt</a:t>
            </a:r>
            <a:r>
              <a:rPr sz="2750" b="0" spc="-5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20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750" b="0" spc="55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v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	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to  recruiters.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7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92450" y="3702367"/>
            <a:ext cx="30079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75" dirty="0">
                <a:solidFill>
                  <a:srgbClr val="A6A6A6"/>
                </a:solidFill>
                <a:latin typeface="Trebuchet MS"/>
                <a:cs typeface="Trebuchet MS"/>
              </a:rPr>
              <a:t>Extreme</a:t>
            </a:r>
            <a:r>
              <a:rPr sz="2750" spc="-2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10" dirty="0">
                <a:solidFill>
                  <a:srgbClr val="A6A6A6"/>
                </a:solidFill>
                <a:latin typeface="Trebuchet MS"/>
                <a:cs typeface="Trebuchet MS"/>
              </a:rPr>
              <a:t>longevity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319" y="1628775"/>
            <a:ext cx="1776349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5585" y="1716405"/>
            <a:ext cx="6320790" cy="13074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50"/>
              </a:spcBef>
            </a:pPr>
            <a:r>
              <a:rPr spc="-10" dirty="0">
                <a:solidFill>
                  <a:srgbClr val="585858"/>
                </a:solidFill>
              </a:rPr>
              <a:t>Life </a:t>
            </a:r>
            <a:r>
              <a:rPr dirty="0">
                <a:solidFill>
                  <a:srgbClr val="585858"/>
                </a:solidFill>
              </a:rPr>
              <a:t>expectancy </a:t>
            </a:r>
            <a:r>
              <a:rPr spc="25" dirty="0">
                <a:solidFill>
                  <a:srgbClr val="585858"/>
                </a:solidFill>
              </a:rPr>
              <a:t>at </a:t>
            </a:r>
            <a:r>
              <a:rPr spc="10" dirty="0">
                <a:solidFill>
                  <a:srgbClr val="585858"/>
                </a:solidFill>
              </a:rPr>
              <a:t>birth </a:t>
            </a:r>
            <a:r>
              <a:rPr spc="15" dirty="0">
                <a:solidFill>
                  <a:srgbClr val="585858"/>
                </a:solidFill>
              </a:rPr>
              <a:t>continues </a:t>
            </a:r>
            <a:r>
              <a:rPr spc="-5" dirty="0">
                <a:solidFill>
                  <a:srgbClr val="585858"/>
                </a:solidFill>
              </a:rPr>
              <a:t>to  </a:t>
            </a:r>
            <a:r>
              <a:rPr spc="0" dirty="0">
                <a:solidFill>
                  <a:srgbClr val="585858"/>
                </a:solidFill>
              </a:rPr>
              <a:t>increase </a:t>
            </a:r>
            <a:r>
              <a:rPr dirty="0">
                <a:solidFill>
                  <a:srgbClr val="585858"/>
                </a:solidFill>
              </a:rPr>
              <a:t>in </a:t>
            </a:r>
            <a:r>
              <a:rPr spc="5" dirty="0">
                <a:solidFill>
                  <a:srgbClr val="585858"/>
                </a:solidFill>
              </a:rPr>
              <a:t>EU countries, </a:t>
            </a:r>
            <a:r>
              <a:rPr spc="0" dirty="0">
                <a:solidFill>
                  <a:srgbClr val="585858"/>
                </a:solidFill>
              </a:rPr>
              <a:t>rising </a:t>
            </a:r>
            <a:r>
              <a:rPr spc="35" dirty="0">
                <a:solidFill>
                  <a:srgbClr val="585858"/>
                </a:solidFill>
              </a:rPr>
              <a:t>on </a:t>
            </a:r>
            <a:r>
              <a:rPr spc="-10" dirty="0">
                <a:solidFill>
                  <a:srgbClr val="585858"/>
                </a:solidFill>
              </a:rPr>
              <a:t>average  </a:t>
            </a:r>
            <a:r>
              <a:rPr dirty="0">
                <a:solidFill>
                  <a:srgbClr val="585858"/>
                </a:solidFill>
              </a:rPr>
              <a:t>by </a:t>
            </a:r>
            <a:r>
              <a:rPr spc="5" dirty="0">
                <a:solidFill>
                  <a:srgbClr val="585858"/>
                </a:solidFill>
              </a:rPr>
              <a:t>3 </a:t>
            </a:r>
            <a:r>
              <a:rPr spc="-5" dirty="0">
                <a:solidFill>
                  <a:srgbClr val="585858"/>
                </a:solidFill>
              </a:rPr>
              <a:t>months </a:t>
            </a:r>
            <a:r>
              <a:rPr dirty="0">
                <a:solidFill>
                  <a:srgbClr val="585858"/>
                </a:solidFill>
              </a:rPr>
              <a:t>each</a:t>
            </a:r>
            <a:r>
              <a:rPr spc="229" dirty="0">
                <a:solidFill>
                  <a:srgbClr val="585858"/>
                </a:solidFill>
              </a:rPr>
              <a:t> </a:t>
            </a:r>
            <a:r>
              <a:rPr spc="-65" dirty="0">
                <a:solidFill>
                  <a:srgbClr val="585858"/>
                </a:solidFill>
              </a:rPr>
              <a:t>year.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9665" y="5576252"/>
            <a:ext cx="405828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  <a:hlinkClick r:id="rId3"/>
              </a:rPr>
              <a:t>Health </a:t>
            </a:r>
            <a:r>
              <a:rPr sz="1200" spc="0" dirty="0">
                <a:latin typeface="Calibri"/>
                <a:cs typeface="Calibri"/>
                <a:hlinkClick r:id="rId3"/>
              </a:rPr>
              <a:t>at </a:t>
            </a:r>
            <a:r>
              <a:rPr sz="1200" dirty="0">
                <a:latin typeface="Calibri"/>
                <a:cs typeface="Calibri"/>
                <a:hlinkClick r:id="rId3"/>
              </a:rPr>
              <a:t>a Glance: </a:t>
            </a:r>
            <a:r>
              <a:rPr sz="1200" spc="-15" dirty="0">
                <a:latin typeface="Calibri"/>
                <a:cs typeface="Calibri"/>
                <a:hlinkClick r:id="rId3"/>
              </a:rPr>
              <a:t>Europe </a:t>
            </a:r>
            <a:r>
              <a:rPr sz="1200" spc="-10" dirty="0">
                <a:latin typeface="Calibri"/>
                <a:cs typeface="Calibri"/>
                <a:hlinkClick r:id="rId3"/>
              </a:rPr>
              <a:t>2016 </a:t>
            </a:r>
            <a:r>
              <a:rPr sz="1200" dirty="0">
                <a:latin typeface="Calibri"/>
                <a:cs typeface="Calibri"/>
                <a:hlinkClick r:id="rId3"/>
              </a:rPr>
              <a:t>– </a:t>
            </a:r>
            <a:r>
              <a:rPr sz="1200" spc="-15" dirty="0">
                <a:latin typeface="Calibri"/>
                <a:cs typeface="Calibri"/>
                <a:hlinkClick r:id="rId3"/>
              </a:rPr>
              <a:t>State </a:t>
            </a:r>
            <a:r>
              <a:rPr sz="1200" spc="-20" dirty="0">
                <a:latin typeface="Calibri"/>
                <a:cs typeface="Calibri"/>
                <a:hlinkClick r:id="rId3"/>
              </a:rPr>
              <a:t>of </a:t>
            </a:r>
            <a:r>
              <a:rPr sz="1200" dirty="0">
                <a:latin typeface="Calibri"/>
                <a:cs typeface="Calibri"/>
                <a:hlinkClick r:id="rId3"/>
              </a:rPr>
              <a:t>Health </a:t>
            </a:r>
            <a:r>
              <a:rPr sz="1200" spc="0" dirty="0">
                <a:latin typeface="Calibri"/>
                <a:cs typeface="Calibri"/>
                <a:hlinkClick r:id="rId3"/>
              </a:rPr>
              <a:t>in </a:t>
            </a:r>
            <a:r>
              <a:rPr sz="1200" spc="-25" dirty="0">
                <a:latin typeface="Calibri"/>
                <a:cs typeface="Calibri"/>
                <a:hlinkClick r:id="rId3"/>
              </a:rPr>
              <a:t>the </a:t>
            </a:r>
            <a:r>
              <a:rPr sz="1200" dirty="0">
                <a:latin typeface="Calibri"/>
                <a:cs typeface="Calibri"/>
                <a:hlinkClick r:id="rId3"/>
              </a:rPr>
              <a:t>EU</a:t>
            </a:r>
            <a:r>
              <a:rPr sz="1200" spc="150" dirty="0">
                <a:latin typeface="Calibri"/>
                <a:cs typeface="Calibri"/>
                <a:hlinkClick r:id="rId3"/>
              </a:rPr>
              <a:t> </a:t>
            </a:r>
            <a:r>
              <a:rPr sz="1200" spc="0" dirty="0">
                <a:latin typeface="Calibri"/>
                <a:cs typeface="Calibri"/>
                <a:hlinkClick r:id="rId3"/>
              </a:rPr>
              <a:t>Cycle</a:t>
            </a:r>
            <a:endParaRPr sz="1200">
              <a:latin typeface="Calibri"/>
              <a:cs typeface="Calibri"/>
            </a:endParaRPr>
          </a:p>
          <a:p>
            <a:pPr marL="2033905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OECD/EUROPEAN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COMMISSION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459" y="854134"/>
            <a:ext cx="8195233" cy="325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1682" y="4240148"/>
            <a:ext cx="7832725" cy="13074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50"/>
              </a:spcBef>
            </a:pP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Life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expectancy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at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birth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across the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28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EU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member 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states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reached </a:t>
            </a:r>
            <a:r>
              <a:rPr sz="2750" b="0" spc="25" dirty="0">
                <a:solidFill>
                  <a:srgbClr val="585858"/>
                </a:solidFill>
                <a:latin typeface="Calibri Light"/>
                <a:cs typeface="Calibri Light"/>
              </a:rPr>
              <a:t>80.9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years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on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average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in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2014, 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an 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increase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of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around </a:t>
            </a:r>
            <a:r>
              <a:rPr sz="2750" b="0" spc="-10" dirty="0">
                <a:solidFill>
                  <a:srgbClr val="585858"/>
                </a:solidFill>
                <a:latin typeface="Calibri Light"/>
                <a:cs typeface="Calibri Light"/>
              </a:rPr>
              <a:t>seven </a:t>
            </a:r>
            <a:r>
              <a:rPr sz="2750" b="0" spc="-20" dirty="0">
                <a:solidFill>
                  <a:srgbClr val="585858"/>
                </a:solidFill>
                <a:latin typeface="Calibri Light"/>
                <a:cs typeface="Calibri Light"/>
              </a:rPr>
              <a:t>years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since</a:t>
            </a:r>
            <a:r>
              <a:rPr sz="2750" b="0" spc="1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585858"/>
                </a:solidFill>
                <a:latin typeface="Calibri Light"/>
                <a:cs typeface="Calibri Light"/>
              </a:rPr>
              <a:t>1990.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87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81529" y="3702367"/>
            <a:ext cx="50158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65" dirty="0">
                <a:solidFill>
                  <a:srgbClr val="A6A6A6"/>
                </a:solidFill>
                <a:latin typeface="Trebuchet MS"/>
                <a:cs typeface="Trebuchet MS"/>
              </a:rPr>
              <a:t>Job</a:t>
            </a:r>
            <a:r>
              <a:rPr sz="2750" b="1" spc="-37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60" dirty="0">
                <a:solidFill>
                  <a:srgbClr val="A6A6A6"/>
                </a:solidFill>
                <a:latin typeface="Trebuchet MS"/>
                <a:cs typeface="Trebuchet MS"/>
              </a:rPr>
              <a:t>hopping</a:t>
            </a:r>
            <a:r>
              <a:rPr sz="2750" b="1" spc="-34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5" dirty="0">
                <a:solidFill>
                  <a:srgbClr val="A6A6A6"/>
                </a:solidFill>
                <a:latin typeface="Trebuchet MS"/>
                <a:cs typeface="Trebuchet MS"/>
              </a:rPr>
              <a:t>is</a:t>
            </a:r>
            <a:r>
              <a:rPr sz="2750" spc="-16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dirty="0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sz="2750" spc="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135" dirty="0">
                <a:solidFill>
                  <a:srgbClr val="A6A6A6"/>
                </a:solidFill>
                <a:latin typeface="Trebuchet MS"/>
                <a:cs typeface="Trebuchet MS"/>
              </a:rPr>
              <a:t>new</a:t>
            </a:r>
            <a:r>
              <a:rPr sz="2750" spc="-1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A6A6A6"/>
                </a:solidFill>
                <a:latin typeface="Trebuchet MS"/>
                <a:cs typeface="Trebuchet MS"/>
              </a:rPr>
              <a:t>normal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1772767"/>
            <a:ext cx="464845" cy="464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9388" y="2420873"/>
            <a:ext cx="464845" cy="46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4117" y="1860549"/>
            <a:ext cx="6684645" cy="29533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16890" marR="5080">
              <a:lnSpc>
                <a:spcPct val="102400"/>
              </a:lnSpc>
              <a:spcBef>
                <a:spcPts val="50"/>
              </a:spcBef>
              <a:tabLst>
                <a:tab pos="1270635" algn="l"/>
                <a:tab pos="2128520" algn="l"/>
                <a:tab pos="2652395" algn="l"/>
                <a:tab pos="3959225" algn="l"/>
                <a:tab pos="5999480" algn="l"/>
                <a:tab pos="6504940" algn="l"/>
              </a:tabLst>
            </a:pPr>
            <a:r>
              <a:rPr sz="2750" b="0" spc="10" dirty="0">
                <a:solidFill>
                  <a:srgbClr val="244060"/>
                </a:solidFill>
                <a:latin typeface="Calibri Light"/>
                <a:cs typeface="Calibri Light"/>
              </a:rPr>
              <a:t>T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h</a:t>
            </a:r>
            <a:r>
              <a:rPr sz="2750" b="0" spc="5" dirty="0">
                <a:solidFill>
                  <a:srgbClr val="244060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60" dirty="0">
                <a:solidFill>
                  <a:srgbClr val="244060"/>
                </a:solidFill>
                <a:latin typeface="Calibri Light"/>
                <a:cs typeface="Calibri Light"/>
              </a:rPr>
              <a:t>d</a:t>
            </a:r>
            <a:r>
              <a:rPr sz="2750" b="0" spc="-95" dirty="0">
                <a:solidFill>
                  <a:srgbClr val="244060"/>
                </a:solidFill>
                <a:latin typeface="Calibri Light"/>
                <a:cs typeface="Calibri Light"/>
              </a:rPr>
              <a:t>a</a:t>
            </a:r>
            <a:r>
              <a:rPr sz="2750" b="0" spc="-15" dirty="0">
                <a:solidFill>
                  <a:srgbClr val="244060"/>
                </a:solidFill>
                <a:latin typeface="Calibri Light"/>
                <a:cs typeface="Calibri Light"/>
              </a:rPr>
              <a:t>y</a:t>
            </a:r>
            <a:r>
              <a:rPr sz="2750" b="0" spc="5" dirty="0">
                <a:solidFill>
                  <a:srgbClr val="244060"/>
                </a:solidFill>
                <a:latin typeface="Calibri Light"/>
                <a:cs typeface="Calibri Light"/>
              </a:rPr>
              <a:t>s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60" dirty="0">
                <a:solidFill>
                  <a:srgbClr val="244060"/>
                </a:solidFill>
                <a:latin typeface="Calibri Light"/>
                <a:cs typeface="Calibri Light"/>
              </a:rPr>
              <a:t>o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f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li</a:t>
            </a:r>
            <a:r>
              <a:rPr sz="2750" b="0" spc="-75" dirty="0">
                <a:solidFill>
                  <a:srgbClr val="244060"/>
                </a:solidFill>
                <a:latin typeface="Calibri Light"/>
                <a:cs typeface="Calibri Light"/>
              </a:rPr>
              <a:t>f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e</a:t>
            </a:r>
            <a:r>
              <a:rPr sz="2750" b="0" spc="60" dirty="0">
                <a:solidFill>
                  <a:srgbClr val="244060"/>
                </a:solidFill>
                <a:latin typeface="Calibri Light"/>
                <a:cs typeface="Calibri Light"/>
              </a:rPr>
              <a:t>t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i</a:t>
            </a:r>
            <a:r>
              <a:rPr sz="2750" b="0" spc="65" dirty="0">
                <a:solidFill>
                  <a:srgbClr val="244060"/>
                </a:solidFill>
                <a:latin typeface="Calibri Light"/>
                <a:cs typeface="Calibri Light"/>
              </a:rPr>
              <a:t>m</a:t>
            </a:r>
            <a:r>
              <a:rPr sz="2750" b="0" spc="5" dirty="0">
                <a:solidFill>
                  <a:srgbClr val="244060"/>
                </a:solidFill>
                <a:latin typeface="Calibri Light"/>
                <a:cs typeface="Calibri Light"/>
              </a:rPr>
              <a:t>e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e</a:t>
            </a:r>
            <a:r>
              <a:rPr sz="2750" b="0" spc="65" dirty="0">
                <a:solidFill>
                  <a:srgbClr val="244060"/>
                </a:solidFill>
                <a:latin typeface="Calibri Light"/>
                <a:cs typeface="Calibri Light"/>
              </a:rPr>
              <a:t>m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p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l</a:t>
            </a:r>
            <a:r>
              <a:rPr sz="2750" b="0" spc="55" dirty="0">
                <a:solidFill>
                  <a:srgbClr val="244060"/>
                </a:solidFill>
                <a:latin typeface="Calibri Light"/>
                <a:cs typeface="Calibri Light"/>
              </a:rPr>
              <a:t>o</a:t>
            </a:r>
            <a:r>
              <a:rPr sz="2750" b="0" spc="-15" dirty="0">
                <a:solidFill>
                  <a:srgbClr val="244060"/>
                </a:solidFill>
                <a:latin typeface="Calibri Light"/>
                <a:cs typeface="Calibri Light"/>
              </a:rPr>
              <a:t>y</a:t>
            </a:r>
            <a:r>
              <a:rPr sz="2750" b="0" spc="65" dirty="0">
                <a:solidFill>
                  <a:srgbClr val="244060"/>
                </a:solidFill>
                <a:latin typeface="Calibri Light"/>
                <a:cs typeface="Calibri Light"/>
              </a:rPr>
              <a:t>m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en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t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-25" dirty="0">
                <a:solidFill>
                  <a:srgbClr val="244060"/>
                </a:solidFill>
                <a:latin typeface="Calibri Light"/>
                <a:cs typeface="Calibri Light"/>
              </a:rPr>
              <a:t>a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t</a:t>
            </a:r>
            <a:r>
              <a:rPr sz="2750" b="0" dirty="0">
                <a:solidFill>
                  <a:srgbClr val="244060"/>
                </a:solidFill>
                <a:latin typeface="Calibri Light"/>
                <a:cs typeface="Calibri Light"/>
              </a:rPr>
              <a:t>	</a:t>
            </a:r>
            <a:r>
              <a:rPr sz="2750" b="0" spc="0" dirty="0">
                <a:solidFill>
                  <a:srgbClr val="244060"/>
                </a:solidFill>
                <a:latin typeface="Calibri Light"/>
                <a:cs typeface="Calibri Light"/>
              </a:rPr>
              <a:t>a  </a:t>
            </a:r>
            <a:r>
              <a:rPr sz="2750" b="0" spc="-10" dirty="0">
                <a:solidFill>
                  <a:srgbClr val="244060"/>
                </a:solidFill>
                <a:latin typeface="Calibri Light"/>
                <a:cs typeface="Calibri Light"/>
              </a:rPr>
              <a:t>single </a:t>
            </a:r>
            <a:r>
              <a:rPr sz="2750" b="0" spc="-15" dirty="0">
                <a:solidFill>
                  <a:srgbClr val="244060"/>
                </a:solidFill>
                <a:latin typeface="Calibri Light"/>
                <a:cs typeface="Calibri Light"/>
              </a:rPr>
              <a:t>company </a:t>
            </a:r>
            <a:r>
              <a:rPr sz="2750" b="0" spc="-20" dirty="0">
                <a:solidFill>
                  <a:srgbClr val="244060"/>
                </a:solidFill>
                <a:latin typeface="Calibri Light"/>
                <a:cs typeface="Calibri Light"/>
              </a:rPr>
              <a:t>are 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long</a:t>
            </a:r>
            <a:r>
              <a:rPr sz="2750" b="0" spc="-175" dirty="0">
                <a:solidFill>
                  <a:srgbClr val="244060"/>
                </a:solidFill>
                <a:latin typeface="Calibri Light"/>
                <a:cs typeface="Calibri Light"/>
              </a:rPr>
              <a:t> </a:t>
            </a:r>
            <a:r>
              <a:rPr sz="2750" b="0" spc="-5" dirty="0">
                <a:solidFill>
                  <a:srgbClr val="244060"/>
                </a:solidFill>
                <a:latin typeface="Calibri Light"/>
                <a:cs typeface="Calibri Light"/>
              </a:rPr>
              <a:t>gone</a:t>
            </a:r>
            <a:endParaRPr sz="27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600"/>
              </a:lnSpc>
            </a:pP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The </a:t>
            </a:r>
            <a:r>
              <a:rPr sz="2750" b="0" spc="10" dirty="0">
                <a:solidFill>
                  <a:srgbClr val="7E7E7E"/>
                </a:solidFill>
                <a:latin typeface="Calibri Light"/>
                <a:cs typeface="Calibri Light"/>
              </a:rPr>
              <a:t>idea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of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graduating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from school,  immediately entering </a:t>
            </a:r>
            <a:r>
              <a:rPr sz="2750" b="0" spc="25" dirty="0">
                <a:solidFill>
                  <a:srgbClr val="7E7E7E"/>
                </a:solidFill>
                <a:latin typeface="Calibri Light"/>
                <a:cs typeface="Calibri Light"/>
              </a:rPr>
              <a:t>the </a:t>
            </a:r>
            <a:r>
              <a:rPr sz="2750" b="0" spc="15" dirty="0">
                <a:solidFill>
                  <a:srgbClr val="7E7E7E"/>
                </a:solidFill>
                <a:latin typeface="Calibri Light"/>
                <a:cs typeface="Calibri Light"/>
              </a:rPr>
              <a:t>working world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and 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sticking </a:t>
            </a:r>
            <a:r>
              <a:rPr sz="2750" b="0" spc="15" dirty="0">
                <a:solidFill>
                  <a:srgbClr val="7E7E7E"/>
                </a:solidFill>
                <a:latin typeface="Calibri Light"/>
                <a:cs typeface="Calibri Light"/>
              </a:rPr>
              <a:t>with one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position until</a:t>
            </a:r>
            <a:r>
              <a:rPr sz="2750" b="0" spc="6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0" dirty="0">
                <a:solidFill>
                  <a:srgbClr val="7E7E7E"/>
                </a:solidFill>
                <a:latin typeface="Calibri Light"/>
                <a:cs typeface="Calibri Light"/>
              </a:rPr>
              <a:t>retirement  </a:t>
            </a:r>
            <a:r>
              <a:rPr sz="2750" b="0" dirty="0">
                <a:solidFill>
                  <a:srgbClr val="7E7E7E"/>
                </a:solidFill>
                <a:latin typeface="Calibri Light"/>
                <a:cs typeface="Calibri Light"/>
              </a:rPr>
              <a:t>with </a:t>
            </a:r>
            <a:r>
              <a:rPr sz="2750" b="0" spc="5" dirty="0">
                <a:solidFill>
                  <a:srgbClr val="7E7E7E"/>
                </a:solidFill>
                <a:latin typeface="Calibri Light"/>
                <a:cs typeface="Calibri Light"/>
              </a:rPr>
              <a:t>a </a:t>
            </a:r>
            <a:r>
              <a:rPr sz="2750" b="0" spc="-10" dirty="0">
                <a:solidFill>
                  <a:srgbClr val="7E7E7E"/>
                </a:solidFill>
                <a:latin typeface="Calibri Light"/>
                <a:cs typeface="Calibri Light"/>
              </a:rPr>
              <a:t>pension </a:t>
            </a:r>
            <a:r>
              <a:rPr sz="2750" b="0" dirty="0">
                <a:solidFill>
                  <a:srgbClr val="7E7E7E"/>
                </a:solidFill>
                <a:latin typeface="Calibri Light"/>
                <a:cs typeface="Calibri Light"/>
              </a:rPr>
              <a:t>is </a:t>
            </a:r>
            <a:r>
              <a:rPr sz="2750" b="0" spc="-5" dirty="0">
                <a:solidFill>
                  <a:srgbClr val="7E7E7E"/>
                </a:solidFill>
                <a:latin typeface="Calibri Light"/>
                <a:cs typeface="Calibri Light"/>
              </a:rPr>
              <a:t>long</a:t>
            </a:r>
            <a:r>
              <a:rPr sz="2750" b="0" spc="-2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50" b="0" spc="-10" dirty="0">
                <a:solidFill>
                  <a:srgbClr val="7E7E7E"/>
                </a:solidFill>
                <a:latin typeface="Calibri Light"/>
                <a:cs typeface="Calibri Light"/>
              </a:rPr>
              <a:t>gone.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235" y="1656677"/>
            <a:ext cx="6649697" cy="295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1184" y="5720397"/>
            <a:ext cx="4090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3"/>
              </a:rPr>
              <a:t>Talent Mobility: 2020 and </a:t>
            </a:r>
            <a:r>
              <a:rPr sz="1200" spc="-15" dirty="0">
                <a:latin typeface="Calibri"/>
                <a:cs typeface="Calibri"/>
                <a:hlinkClick r:id="rId3"/>
              </a:rPr>
              <a:t>Beyond </a:t>
            </a:r>
            <a:r>
              <a:rPr sz="1200" dirty="0">
                <a:latin typeface="Calibri"/>
                <a:cs typeface="Calibri"/>
                <a:hlinkClick r:id="rId3"/>
              </a:rPr>
              <a:t>– </a:t>
            </a:r>
            <a:r>
              <a:rPr sz="1200" spc="-10" dirty="0">
                <a:latin typeface="Calibri"/>
                <a:cs typeface="Calibri"/>
                <a:hlinkClick r:id="rId3"/>
              </a:rPr>
              <a:t>PricewaterhouseCoopers</a:t>
            </a:r>
            <a:r>
              <a:rPr sz="1200" spc="155" dirty="0">
                <a:latin typeface="Calibri"/>
                <a:cs typeface="Calibri"/>
                <a:hlinkClick r:id="rId3"/>
              </a:rPr>
              <a:t> </a:t>
            </a:r>
            <a:r>
              <a:rPr sz="1200" spc="-20" dirty="0">
                <a:latin typeface="Calibri"/>
                <a:cs typeface="Calibri"/>
                <a:hlinkClick r:id="rId3"/>
              </a:rPr>
              <a:t>PwC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1184" y="5720397"/>
            <a:ext cx="4090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2"/>
              </a:rPr>
              <a:t>Talent Mobility: 2020 and </a:t>
            </a:r>
            <a:r>
              <a:rPr sz="1200" spc="-15" dirty="0">
                <a:latin typeface="Calibri"/>
                <a:cs typeface="Calibri"/>
                <a:hlinkClick r:id="rId2"/>
              </a:rPr>
              <a:t>Beyond </a:t>
            </a:r>
            <a:r>
              <a:rPr sz="1200" dirty="0">
                <a:latin typeface="Calibri"/>
                <a:cs typeface="Calibri"/>
                <a:hlinkClick r:id="rId2"/>
              </a:rPr>
              <a:t>– </a:t>
            </a:r>
            <a:r>
              <a:rPr sz="1200" spc="-10" dirty="0">
                <a:latin typeface="Calibri"/>
                <a:cs typeface="Calibri"/>
                <a:hlinkClick r:id="rId2"/>
              </a:rPr>
              <a:t>PricewaterhouseCoopers</a:t>
            </a:r>
            <a:r>
              <a:rPr sz="1200" spc="155" dirty="0">
                <a:latin typeface="Calibri"/>
                <a:cs typeface="Calibri"/>
                <a:hlinkClick r:id="rId2"/>
              </a:rPr>
              <a:t> </a:t>
            </a:r>
            <a:r>
              <a:rPr sz="1200" spc="-20" dirty="0">
                <a:latin typeface="Calibri"/>
                <a:cs typeface="Calibri"/>
                <a:hlinkClick r:id="rId2"/>
              </a:rPr>
              <a:t>PwC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8928" y="1663618"/>
            <a:ext cx="3730530" cy="313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3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90" b="1449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38"/>
          </p:nvPr>
        </p:nvSpPr>
        <p:spPr/>
        <p:txBody>
          <a:bodyPr anchor="ctr"/>
          <a:lstStyle/>
          <a:p>
            <a:pPr algn="ctr"/>
            <a:r>
              <a:rPr lang="nl-BE" dirty="0"/>
              <a:t>CAMPUSES HOWEST</a:t>
            </a:r>
            <a:endParaRPr lang="en-GB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4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85" b="21085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4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45" b="15245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3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07" b="15607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51" b="1315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78" b="15178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4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9" b="20009"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47"/>
          </p:nvPr>
        </p:nvSpPr>
        <p:spPr>
          <a:xfrm>
            <a:off x="124702" y="6172200"/>
            <a:ext cx="2926080" cy="553998"/>
          </a:xfrm>
        </p:spPr>
        <p:txBody>
          <a:bodyPr/>
          <a:lstStyle/>
          <a:p>
            <a:r>
              <a:rPr lang="nl-BE" dirty="0" err="1"/>
              <a:t>innovative</a:t>
            </a:r>
            <a:r>
              <a:rPr lang="nl-BE" dirty="0"/>
              <a:t>	</a:t>
            </a:r>
            <a:r>
              <a:rPr lang="nl-BE" dirty="0" err="1"/>
              <a:t>creative</a:t>
            </a:r>
            <a:r>
              <a:rPr lang="nl-BE" dirty="0"/>
              <a:t>	</a:t>
            </a:r>
            <a:r>
              <a:rPr lang="nl-BE" dirty="0" err="1"/>
              <a:t>entrepreneurial</a:t>
            </a:r>
            <a:endParaRPr lang="en-GB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4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b="16205"/>
          <a:stretch>
            <a:fillRect/>
          </a:stretch>
        </p:blipFill>
        <p:spPr/>
      </p:pic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66EB7B67-B09C-4690-983E-A6F96A47662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342" y="6159305"/>
            <a:ext cx="1298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67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9"/>
            <a:ext cx="9143999" cy="5799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5495" y="3702367"/>
            <a:ext cx="35337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60" dirty="0">
                <a:solidFill>
                  <a:srgbClr val="A6A6A6"/>
                </a:solidFill>
                <a:latin typeface="Trebuchet MS"/>
                <a:cs typeface="Trebuchet MS"/>
              </a:rPr>
              <a:t>Global </a:t>
            </a:r>
            <a:r>
              <a:rPr sz="2750" spc="-30" dirty="0">
                <a:solidFill>
                  <a:srgbClr val="A6A6A6"/>
                </a:solidFill>
                <a:latin typeface="Trebuchet MS"/>
                <a:cs typeface="Trebuchet MS"/>
              </a:rPr>
              <a:t>talent</a:t>
            </a:r>
            <a:r>
              <a:rPr sz="2750" spc="-2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2750" b="1" spc="-20" dirty="0">
                <a:solidFill>
                  <a:srgbClr val="A6A6A6"/>
                </a:solidFill>
                <a:latin typeface="Trebuchet MS"/>
                <a:cs typeface="Trebuchet MS"/>
              </a:rPr>
              <a:t>mobility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860" y="1765848"/>
            <a:ext cx="1430402" cy="1435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736725" marR="5080">
              <a:lnSpc>
                <a:spcPct val="102400"/>
              </a:lnSpc>
              <a:spcBef>
                <a:spcPts val="50"/>
              </a:spcBef>
              <a:tabLst>
                <a:tab pos="2813685" algn="l"/>
                <a:tab pos="4129404" algn="l"/>
                <a:tab pos="5578475" algn="l"/>
                <a:tab pos="6332220" algn="l"/>
                <a:tab pos="6789420" algn="l"/>
                <a:tab pos="7428230" algn="l"/>
              </a:tabLst>
            </a:pPr>
            <a:r>
              <a:rPr spc="-5" dirty="0"/>
              <a:t>G</a:t>
            </a:r>
            <a:r>
              <a:rPr spc="-10" dirty="0"/>
              <a:t>lo</a:t>
            </a:r>
            <a:r>
              <a:rPr spc="60" dirty="0"/>
              <a:t>b</a:t>
            </a:r>
            <a:r>
              <a:rPr spc="-25" dirty="0"/>
              <a:t>a</a:t>
            </a:r>
            <a:r>
              <a:rPr spc="0" dirty="0"/>
              <a:t>l</a:t>
            </a:r>
            <a:r>
              <a:rPr dirty="0"/>
              <a:t>	</a:t>
            </a:r>
            <a:r>
              <a:rPr spc="-10" dirty="0"/>
              <a:t>mo</a:t>
            </a:r>
            <a:r>
              <a:rPr spc="60" dirty="0"/>
              <a:t>b</a:t>
            </a:r>
            <a:r>
              <a:rPr spc="-10" dirty="0"/>
              <a:t>ili</a:t>
            </a:r>
            <a:r>
              <a:rPr spc="55" dirty="0"/>
              <a:t>t</a:t>
            </a:r>
            <a:r>
              <a:rPr spc="5" dirty="0"/>
              <a:t>y</a:t>
            </a:r>
            <a:r>
              <a:rPr dirty="0"/>
              <a:t>	</a:t>
            </a:r>
            <a:r>
              <a:rPr spc="60" dirty="0"/>
              <a:t>b</a:t>
            </a:r>
            <a:r>
              <a:rPr spc="-15" dirty="0"/>
              <a:t>e</a:t>
            </a:r>
            <a:r>
              <a:rPr spc="20" dirty="0"/>
              <a:t>c</a:t>
            </a:r>
            <a:r>
              <a:rPr spc="-10" dirty="0"/>
              <a:t>om</a:t>
            </a:r>
            <a:r>
              <a:rPr spc="50" dirty="0"/>
              <a:t>e</a:t>
            </a:r>
            <a:r>
              <a:rPr spc="5" dirty="0"/>
              <a:t>s</a:t>
            </a:r>
            <a:r>
              <a:rPr dirty="0"/>
              <a:t>	</a:t>
            </a:r>
            <a:r>
              <a:rPr spc="60" dirty="0"/>
              <a:t>p</a:t>
            </a:r>
            <a:r>
              <a:rPr spc="-25" dirty="0"/>
              <a:t>a</a:t>
            </a:r>
            <a:r>
              <a:rPr spc="15" dirty="0"/>
              <a:t>r</a:t>
            </a:r>
            <a:r>
              <a:rPr spc="0" dirty="0"/>
              <a:t>t</a:t>
            </a:r>
            <a:r>
              <a:rPr dirty="0"/>
              <a:t>	</a:t>
            </a:r>
            <a:r>
              <a:rPr spc="-10" dirty="0"/>
              <a:t>o</a:t>
            </a:r>
            <a:r>
              <a:rPr spc="0" dirty="0"/>
              <a:t>f</a:t>
            </a:r>
            <a:r>
              <a:rPr dirty="0"/>
              <a:t>	</a:t>
            </a:r>
            <a:r>
              <a:rPr spc="-10" dirty="0"/>
              <a:t>t</a:t>
            </a:r>
            <a:r>
              <a:rPr spc="60" dirty="0"/>
              <a:t>h</a:t>
            </a:r>
            <a:r>
              <a:rPr spc="5" dirty="0"/>
              <a:t>e</a:t>
            </a:r>
            <a:r>
              <a:rPr dirty="0"/>
              <a:t>	</a:t>
            </a:r>
            <a:r>
              <a:rPr spc="-5" dirty="0"/>
              <a:t>n</a:t>
            </a:r>
            <a:r>
              <a:rPr spc="-15" dirty="0"/>
              <a:t>e</a:t>
            </a:r>
            <a:r>
              <a:rPr spc="5" dirty="0"/>
              <a:t>w  </a:t>
            </a:r>
            <a:r>
              <a:rPr spc="-5" dirty="0"/>
              <a:t>normal.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5585" y="2870136"/>
            <a:ext cx="6320790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45"/>
              </a:spcBef>
            </a:pP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For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example,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750" b="0" spc="6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585858"/>
                </a:solidFill>
                <a:latin typeface="Calibri Light"/>
                <a:cs typeface="Calibri Light"/>
              </a:rPr>
              <a:t>Chinese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company </a:t>
            </a:r>
            <a:r>
              <a:rPr sz="2750" b="0" spc="-5" dirty="0">
                <a:solidFill>
                  <a:srgbClr val="585858"/>
                </a:solidFill>
                <a:latin typeface="Calibri Light"/>
                <a:cs typeface="Calibri Light"/>
              </a:rPr>
              <a:t>may 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engage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a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European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team </a:t>
            </a:r>
            <a:r>
              <a:rPr sz="2750" b="0" spc="3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750" b="0" spc="5" dirty="0">
                <a:solidFill>
                  <a:srgbClr val="585858"/>
                </a:solidFill>
                <a:latin typeface="Calibri Light"/>
                <a:cs typeface="Calibri Light"/>
              </a:rPr>
              <a:t>manage</a:t>
            </a:r>
            <a:r>
              <a:rPr sz="2750" b="0" spc="6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-25" dirty="0">
                <a:solidFill>
                  <a:srgbClr val="585858"/>
                </a:solidFill>
                <a:latin typeface="Calibri Light"/>
                <a:cs typeface="Calibri Light"/>
              </a:rPr>
              <a:t>an  </a:t>
            </a:r>
            <a:r>
              <a:rPr sz="2750" b="0" spc="-15" dirty="0">
                <a:solidFill>
                  <a:srgbClr val="585858"/>
                </a:solidFill>
                <a:latin typeface="Calibri Light"/>
                <a:cs typeface="Calibri Light"/>
              </a:rPr>
              <a:t>investment </a:t>
            </a:r>
            <a:r>
              <a:rPr sz="2750" b="0" dirty="0">
                <a:solidFill>
                  <a:srgbClr val="585858"/>
                </a:solidFill>
                <a:latin typeface="Calibri Light"/>
                <a:cs typeface="Calibri Light"/>
              </a:rPr>
              <a:t>in</a:t>
            </a:r>
            <a:r>
              <a:rPr sz="2750" b="0" spc="-3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750" b="0" spc="0" dirty="0">
                <a:solidFill>
                  <a:srgbClr val="585858"/>
                </a:solidFill>
                <a:latin typeface="Calibri Light"/>
                <a:cs typeface="Calibri Light"/>
              </a:rPr>
              <a:t>Africa.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1184" y="5720397"/>
            <a:ext cx="4090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4"/>
              </a:rPr>
              <a:t>Talent Mobility: 2020 and </a:t>
            </a:r>
            <a:r>
              <a:rPr sz="1200" spc="-15" dirty="0">
                <a:latin typeface="Calibri"/>
                <a:cs typeface="Calibri"/>
                <a:hlinkClick r:id="rId4"/>
              </a:rPr>
              <a:t>Beyond </a:t>
            </a:r>
            <a:r>
              <a:rPr sz="1200" dirty="0">
                <a:latin typeface="Calibri"/>
                <a:cs typeface="Calibri"/>
                <a:hlinkClick r:id="rId4"/>
              </a:rPr>
              <a:t>– </a:t>
            </a:r>
            <a:r>
              <a:rPr sz="1200" spc="-10" dirty="0">
                <a:latin typeface="Calibri"/>
                <a:cs typeface="Calibri"/>
                <a:hlinkClick r:id="rId4"/>
              </a:rPr>
              <a:t>PricewaterhouseCoopers</a:t>
            </a:r>
            <a:r>
              <a:rPr sz="1200" spc="155" dirty="0">
                <a:latin typeface="Calibri"/>
                <a:cs typeface="Calibri"/>
                <a:hlinkClick r:id="rId4"/>
              </a:rPr>
              <a:t> </a:t>
            </a:r>
            <a:r>
              <a:rPr sz="1200" spc="-20" dirty="0">
                <a:latin typeface="Calibri"/>
                <a:cs typeface="Calibri"/>
                <a:hlinkClick r:id="rId4"/>
              </a:rPr>
              <a:t>PwC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1772792"/>
            <a:ext cx="1440180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5585" y="1860549"/>
            <a:ext cx="6321425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50"/>
              </a:spcBef>
            </a:pPr>
            <a:r>
              <a:rPr dirty="0">
                <a:solidFill>
                  <a:srgbClr val="585858"/>
                </a:solidFill>
              </a:rPr>
              <a:t>Analysts </a:t>
            </a:r>
            <a:r>
              <a:rPr spc="5" dirty="0">
                <a:solidFill>
                  <a:srgbClr val="585858"/>
                </a:solidFill>
              </a:rPr>
              <a:t>predict</a:t>
            </a:r>
            <a:r>
              <a:rPr spc="635" dirty="0">
                <a:solidFill>
                  <a:srgbClr val="585858"/>
                </a:solidFill>
              </a:rPr>
              <a:t> </a:t>
            </a:r>
            <a:r>
              <a:rPr spc="25" dirty="0">
                <a:solidFill>
                  <a:srgbClr val="585858"/>
                </a:solidFill>
              </a:rPr>
              <a:t>the </a:t>
            </a:r>
            <a:r>
              <a:rPr spc="5" dirty="0">
                <a:solidFill>
                  <a:srgbClr val="585858"/>
                </a:solidFill>
              </a:rPr>
              <a:t>global</a:t>
            </a:r>
            <a:r>
              <a:rPr spc="635" dirty="0">
                <a:solidFill>
                  <a:srgbClr val="585858"/>
                </a:solidFill>
              </a:rPr>
              <a:t> </a:t>
            </a:r>
            <a:r>
              <a:rPr spc="5" dirty="0">
                <a:solidFill>
                  <a:srgbClr val="585858"/>
                </a:solidFill>
              </a:rPr>
              <a:t>mobility</a:t>
            </a:r>
            <a:r>
              <a:rPr spc="635" dirty="0">
                <a:solidFill>
                  <a:srgbClr val="585858"/>
                </a:solidFill>
              </a:rPr>
              <a:t> </a:t>
            </a:r>
            <a:r>
              <a:rPr dirty="0">
                <a:solidFill>
                  <a:srgbClr val="585858"/>
                </a:solidFill>
              </a:rPr>
              <a:t>will  </a:t>
            </a:r>
            <a:r>
              <a:rPr spc="0" dirty="0">
                <a:solidFill>
                  <a:srgbClr val="585858"/>
                </a:solidFill>
              </a:rPr>
              <a:t>continue to </a:t>
            </a:r>
            <a:r>
              <a:rPr dirty="0">
                <a:solidFill>
                  <a:srgbClr val="585858"/>
                </a:solidFill>
              </a:rPr>
              <a:t>grow in </a:t>
            </a:r>
            <a:r>
              <a:rPr spc="15" dirty="0">
                <a:solidFill>
                  <a:srgbClr val="585858"/>
                </a:solidFill>
              </a:rPr>
              <a:t>volume </a:t>
            </a:r>
            <a:r>
              <a:rPr dirty="0">
                <a:solidFill>
                  <a:srgbClr val="585858"/>
                </a:solidFill>
              </a:rPr>
              <a:t>in </a:t>
            </a:r>
            <a:r>
              <a:rPr spc="25" dirty="0">
                <a:solidFill>
                  <a:srgbClr val="585858"/>
                </a:solidFill>
              </a:rPr>
              <a:t>the </a:t>
            </a:r>
            <a:r>
              <a:rPr spc="5" dirty="0">
                <a:solidFill>
                  <a:srgbClr val="585858"/>
                </a:solidFill>
              </a:rPr>
              <a:t>coming  </a:t>
            </a:r>
            <a:r>
              <a:rPr spc="-20" dirty="0">
                <a:solidFill>
                  <a:srgbClr val="585858"/>
                </a:solidFill>
              </a:rPr>
              <a:t>years.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01184" y="5720397"/>
            <a:ext cx="4090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  <a:hlinkClick r:id="rId4"/>
              </a:rPr>
              <a:t>Talent Mobility: 2020 and </a:t>
            </a:r>
            <a:r>
              <a:rPr sz="1200" spc="-15" dirty="0">
                <a:latin typeface="Calibri"/>
                <a:cs typeface="Calibri"/>
                <a:hlinkClick r:id="rId4"/>
              </a:rPr>
              <a:t>Beyond </a:t>
            </a:r>
            <a:r>
              <a:rPr sz="1200" dirty="0">
                <a:latin typeface="Calibri"/>
                <a:cs typeface="Calibri"/>
                <a:hlinkClick r:id="rId4"/>
              </a:rPr>
              <a:t>– </a:t>
            </a:r>
            <a:r>
              <a:rPr sz="1200" spc="-10" dirty="0">
                <a:latin typeface="Calibri"/>
                <a:cs typeface="Calibri"/>
                <a:hlinkClick r:id="rId4"/>
              </a:rPr>
              <a:t>PricewaterhouseCoopers</a:t>
            </a:r>
            <a:r>
              <a:rPr sz="1200" spc="155" dirty="0">
                <a:latin typeface="Calibri"/>
                <a:cs typeface="Calibri"/>
                <a:hlinkClick r:id="rId4"/>
              </a:rPr>
              <a:t> </a:t>
            </a:r>
            <a:r>
              <a:rPr sz="1200" spc="-20" dirty="0">
                <a:latin typeface="Calibri"/>
                <a:cs typeface="Calibri"/>
                <a:hlinkClick r:id="rId4"/>
              </a:rPr>
              <a:t>PwC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862" y="1628775"/>
            <a:ext cx="5468352" cy="3065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8079" y="4817173"/>
            <a:ext cx="80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ven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3775" y="4817173"/>
            <a:ext cx="1273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</a:tabLst>
            </a:pP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b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y	l</a:t>
            </a:r>
            <a:r>
              <a:rPr sz="2400" b="0" spc="-1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rge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465" y="4817173"/>
            <a:ext cx="5365750" cy="7543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  <a:tabLst>
                <a:tab pos="1938020" algn="l"/>
                <a:tab pos="3797300" algn="l"/>
                <a:tab pos="4541520" algn="l"/>
              </a:tabLst>
            </a:pPr>
            <a:r>
              <a:rPr sz="2400" b="0" spc="5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400" b="0" spc="-50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400" b="0" spc="10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400" b="0" spc="-8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400" b="0" spc="-60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al	a</a:t>
            </a:r>
            <a:r>
              <a:rPr sz="2400" b="0" spc="-40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400" b="0" spc="-30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g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400" b="0" spc="-25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nt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s	a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e	</a:t>
            </a:r>
            <a:r>
              <a:rPr sz="2400" b="0" spc="-25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400" b="0" spc="1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400" b="0" spc="-110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400" b="0" spc="2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ly  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multinationals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based in </a:t>
            </a:r>
            <a:r>
              <a:rPr sz="2400" b="0" spc="10" dirty="0">
                <a:solidFill>
                  <a:srgbClr val="585858"/>
                </a:solidFill>
                <a:latin typeface="Calibri Light"/>
                <a:cs typeface="Calibri Light"/>
              </a:rPr>
              <a:t>the </a:t>
            </a:r>
            <a:r>
              <a:rPr sz="2400" b="0" spc="-15" dirty="0">
                <a:solidFill>
                  <a:srgbClr val="585858"/>
                </a:solidFill>
                <a:latin typeface="Calibri Light"/>
                <a:cs typeface="Calibri Light"/>
              </a:rPr>
              <a:t>US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and</a:t>
            </a:r>
            <a:r>
              <a:rPr sz="2400" b="0" spc="-30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Europe.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3392" y="923036"/>
            <a:ext cx="15792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>
                <a:solidFill>
                  <a:srgbClr val="375F92"/>
                </a:solidFill>
              </a:rPr>
              <a:t>1970-1990</a:t>
            </a:r>
          </a:p>
        </p:txBody>
      </p:sp>
    </p:spTree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3151" y="1628775"/>
            <a:ext cx="545782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465" y="4817173"/>
            <a:ext cx="806894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Demand for 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global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mobility </a:t>
            </a:r>
            <a:r>
              <a:rPr sz="2400" b="0" spc="-30" dirty="0">
                <a:solidFill>
                  <a:srgbClr val="585858"/>
                </a:solidFill>
                <a:latin typeface="Calibri Light"/>
                <a:cs typeface="Calibri Light"/>
              </a:rPr>
              <a:t>of </a:t>
            </a:r>
            <a:r>
              <a:rPr sz="2400" b="0" spc="-20" dirty="0">
                <a:solidFill>
                  <a:srgbClr val="585858"/>
                </a:solidFill>
                <a:latin typeface="Calibri Light"/>
                <a:cs typeface="Calibri Light"/>
              </a:rPr>
              <a:t>talent 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increases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as 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new </a:t>
            </a:r>
            <a:r>
              <a:rPr sz="2400" b="0" spc="-15" dirty="0">
                <a:solidFill>
                  <a:srgbClr val="585858"/>
                </a:solidFill>
                <a:latin typeface="Calibri Light"/>
                <a:cs typeface="Calibri Light"/>
              </a:rPr>
              <a:t>markets 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emerge 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for 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companies </a:t>
            </a:r>
            <a:r>
              <a:rPr sz="2400" b="0" spc="10" dirty="0">
                <a:solidFill>
                  <a:srgbClr val="585858"/>
                </a:solidFill>
                <a:latin typeface="Calibri Light"/>
                <a:cs typeface="Calibri Light"/>
              </a:rPr>
              <a:t>to 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sell </a:t>
            </a:r>
            <a:r>
              <a:rPr sz="2400" b="0" spc="5" dirty="0">
                <a:solidFill>
                  <a:srgbClr val="585858"/>
                </a:solidFill>
                <a:latin typeface="Calibri Light"/>
                <a:cs typeface="Calibri Light"/>
              </a:rPr>
              <a:t>their 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products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and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services </a:t>
            </a:r>
            <a:r>
              <a:rPr sz="2400" b="0" spc="-10" dirty="0">
                <a:solidFill>
                  <a:srgbClr val="585858"/>
                </a:solidFill>
                <a:latin typeface="Calibri Light"/>
                <a:cs typeface="Calibri Light"/>
              </a:rPr>
              <a:t>to,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and  </a:t>
            </a:r>
            <a:r>
              <a:rPr sz="2400" b="0" spc="-15" dirty="0">
                <a:solidFill>
                  <a:srgbClr val="585858"/>
                </a:solidFill>
                <a:latin typeface="Calibri Light"/>
                <a:cs typeface="Calibri Light"/>
              </a:rPr>
              <a:t>also</a:t>
            </a:r>
            <a:r>
              <a:rPr sz="24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manufacture</a:t>
            </a:r>
            <a:r>
              <a:rPr sz="2400" b="0" spc="-1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585858"/>
                </a:solidFill>
                <a:latin typeface="Calibri Light"/>
                <a:cs typeface="Calibri Light"/>
              </a:rPr>
              <a:t>their</a:t>
            </a:r>
            <a:r>
              <a:rPr sz="2400" b="0" spc="-9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5" dirty="0">
                <a:solidFill>
                  <a:srgbClr val="585858"/>
                </a:solidFill>
                <a:latin typeface="Calibri Light"/>
                <a:cs typeface="Calibri Light"/>
              </a:rPr>
              <a:t>goods</a:t>
            </a:r>
            <a:r>
              <a:rPr sz="24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at</a:t>
            </a:r>
            <a:r>
              <a:rPr sz="24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lower</a:t>
            </a:r>
            <a:r>
              <a:rPr sz="2400" b="0" spc="-9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0" dirty="0">
                <a:solidFill>
                  <a:srgbClr val="585858"/>
                </a:solidFill>
                <a:latin typeface="Calibri Light"/>
                <a:cs typeface="Calibri Light"/>
              </a:rPr>
              <a:t>cost.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92" y="923036"/>
            <a:ext cx="15792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5" dirty="0">
                <a:solidFill>
                  <a:srgbClr val="375F92"/>
                </a:solidFill>
                <a:latin typeface="Calibri Light"/>
                <a:cs typeface="Calibri Light"/>
              </a:rPr>
              <a:t>1990-2010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1251" y="1628775"/>
            <a:ext cx="538162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465" y="4817173"/>
            <a:ext cx="5487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Global mobility </a:t>
            </a:r>
            <a:r>
              <a:rPr sz="2400" b="0" spc="5" dirty="0">
                <a:solidFill>
                  <a:srgbClr val="585858"/>
                </a:solidFill>
                <a:latin typeface="Calibri Light"/>
                <a:cs typeface="Calibri Light"/>
              </a:rPr>
              <a:t>continues </a:t>
            </a:r>
            <a:r>
              <a:rPr sz="2400" b="0" spc="10" dirty="0">
                <a:solidFill>
                  <a:srgbClr val="585858"/>
                </a:solidFill>
                <a:latin typeface="Calibri Light"/>
                <a:cs typeface="Calibri Light"/>
              </a:rPr>
              <a:t>to</a:t>
            </a:r>
            <a:r>
              <a:rPr sz="2400" b="0" spc="-3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585858"/>
                </a:solidFill>
                <a:latin typeface="Calibri Light"/>
                <a:cs typeface="Calibri Light"/>
              </a:rPr>
              <a:t>grow </a:t>
            </a:r>
            <a:r>
              <a:rPr sz="2400" b="0" spc="-5" dirty="0">
                <a:solidFill>
                  <a:srgbClr val="585858"/>
                </a:solidFill>
                <a:latin typeface="Calibri Light"/>
                <a:cs typeface="Calibri Light"/>
              </a:rPr>
              <a:t>in </a:t>
            </a:r>
            <a:r>
              <a:rPr sz="2400" b="0" dirty="0">
                <a:solidFill>
                  <a:srgbClr val="585858"/>
                </a:solidFill>
                <a:latin typeface="Calibri Light"/>
                <a:cs typeface="Calibri Light"/>
              </a:rPr>
              <a:t>volume.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92" y="923036"/>
            <a:ext cx="7493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25" dirty="0">
                <a:solidFill>
                  <a:srgbClr val="375F92"/>
                </a:solidFill>
                <a:latin typeface="Calibri Light"/>
                <a:cs typeface="Calibri Light"/>
              </a:rPr>
              <a:t>2020</a:t>
            </a:r>
            <a:endParaRPr sz="275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="" xmlns:a16="http://schemas.microsoft.com/office/drawing/2014/main" id="{EC50F5BC-4F4A-4C18-B337-84AF416A2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5750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67" y="0"/>
            <a:ext cx="9143999" cy="587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725" y="3702367"/>
            <a:ext cx="87572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nl-BE" sz="2750" b="1" spc="50" dirty="0" err="1">
                <a:solidFill>
                  <a:srgbClr val="A6A6A6"/>
                </a:solidFill>
                <a:latin typeface="Trebuchet MS"/>
                <a:cs typeface="Trebuchet MS"/>
              </a:rPr>
              <a:t>So</a:t>
            </a:r>
            <a:r>
              <a:rPr lang="nl-BE" sz="2750" b="1" spc="5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lang="nl-BE" sz="2750" b="1" spc="50" dirty="0" err="1">
                <a:solidFill>
                  <a:srgbClr val="A6A6A6"/>
                </a:solidFill>
                <a:latin typeface="Trebuchet MS"/>
                <a:cs typeface="Trebuchet MS"/>
              </a:rPr>
              <a:t>the</a:t>
            </a:r>
            <a:r>
              <a:rPr lang="nl-BE" sz="2750" b="1" spc="50" dirty="0">
                <a:solidFill>
                  <a:srgbClr val="A6A6A6"/>
                </a:solidFill>
                <a:latin typeface="Trebuchet MS"/>
                <a:cs typeface="Trebuchet MS"/>
              </a:rPr>
              <a:t> question is ….</a:t>
            </a:r>
            <a:endParaRPr sz="275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pgenomen geluid">
            <a:hlinkClick r:id="" action="ppaction://media"/>
            <a:extLst>
              <a:ext uri="{FF2B5EF4-FFF2-40B4-BE49-F238E27FC236}">
                <a16:creationId xmlns="" xmlns:a16="http://schemas.microsoft.com/office/drawing/2014/main" id="{EF36F6E1-4A4E-4BFA-9267-93D9C9FCA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E472CCF8-4269-48C4-95F0-70913AFA5F36}"/>
              </a:ext>
            </a:extLst>
          </p:cNvPr>
          <p:cNvSpPr txBox="1"/>
          <p:nvPr/>
        </p:nvSpPr>
        <p:spPr>
          <a:xfrm>
            <a:off x="467537" y="1143000"/>
            <a:ext cx="80649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12 </a:t>
            </a:r>
            <a:r>
              <a:rPr lang="nl-BE" sz="2000" dirty="0" err="1"/>
              <a:t>international</a:t>
            </a:r>
            <a:r>
              <a:rPr lang="nl-BE" sz="2000" dirty="0"/>
              <a:t> semesters (30 ECTS) in English (</a:t>
            </a:r>
            <a:r>
              <a:rPr lang="nl-BE" sz="2000" dirty="0" err="1"/>
              <a:t>Autumn</a:t>
            </a:r>
            <a:r>
              <a:rPr lang="nl-BE" sz="2000" dirty="0"/>
              <a:t>)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Global business management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Applied computer </a:t>
            </a:r>
            <a:r>
              <a:rPr lang="nl-BE" sz="2000" dirty="0" err="1"/>
              <a:t>science</a:t>
            </a:r>
            <a:endParaRPr lang="nl-BE" sz="20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Digital </a:t>
            </a:r>
            <a:r>
              <a:rPr lang="nl-BE" sz="2000" dirty="0" err="1"/>
              <a:t>creative</a:t>
            </a:r>
            <a:r>
              <a:rPr lang="nl-BE" sz="2000" dirty="0"/>
              <a:t> project in new media </a:t>
            </a:r>
            <a:r>
              <a:rPr lang="nl-BE" sz="2000" dirty="0" err="1"/>
              <a:t>and</a:t>
            </a:r>
            <a:r>
              <a:rPr lang="nl-BE" sz="2000" dirty="0"/>
              <a:t> IT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Digital </a:t>
            </a:r>
            <a:r>
              <a:rPr lang="nl-BE" sz="2000" dirty="0" err="1"/>
              <a:t>creative</a:t>
            </a:r>
            <a:r>
              <a:rPr lang="nl-BE" sz="2000" dirty="0"/>
              <a:t> project in </a:t>
            </a:r>
            <a:r>
              <a:rPr lang="nl-BE" sz="2000" dirty="0" err="1"/>
              <a:t>journalism</a:t>
            </a:r>
            <a:endParaRPr lang="nl-BE" sz="20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/>
              <a:t>Digital </a:t>
            </a:r>
            <a:r>
              <a:rPr lang="nl-BE" sz="2000" dirty="0" err="1"/>
              <a:t>creative</a:t>
            </a:r>
            <a:r>
              <a:rPr lang="nl-BE" sz="2000" dirty="0"/>
              <a:t> project in </a:t>
            </a:r>
            <a:r>
              <a:rPr lang="nl-BE" sz="2000" dirty="0" err="1"/>
              <a:t>tourism</a:t>
            </a:r>
            <a:endParaRPr lang="nl-BE" sz="20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000" dirty="0" err="1"/>
              <a:t>Realisation</a:t>
            </a:r>
            <a:r>
              <a:rPr lang="nl-BE" sz="2000" dirty="0"/>
              <a:t> in product design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Applied Health and Lifestyle Sciences 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Integrated building design and construction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International nursing </a:t>
            </a:r>
            <a:r>
              <a:rPr lang="en-US" sz="2000" dirty="0" err="1"/>
              <a:t>programme</a:t>
            </a:r>
            <a:endParaRPr lang="en-US" sz="20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New media and communication technology: web and app developer specialization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teach the world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Migration and refugees: international semester social work</a:t>
            </a:r>
            <a:endParaRPr lang="nl-BE" sz="2000" dirty="0"/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7A689F3A-E9F1-41D4-87F0-F06082E671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15" y="893042"/>
            <a:ext cx="4084674" cy="4999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E472CCF8-4269-48C4-95F0-70913AFA5F36}"/>
              </a:ext>
            </a:extLst>
          </p:cNvPr>
          <p:cNvSpPr txBox="1"/>
          <p:nvPr/>
        </p:nvSpPr>
        <p:spPr>
          <a:xfrm>
            <a:off x="467537" y="1143000"/>
            <a:ext cx="80649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12 </a:t>
            </a:r>
            <a:r>
              <a:rPr lang="nl-BE" sz="2400" dirty="0" err="1"/>
              <a:t>international</a:t>
            </a:r>
            <a:r>
              <a:rPr lang="nl-BE" sz="2400" dirty="0"/>
              <a:t> semesters (30 ECTS) in English (spring)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Global business management II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Applied computer </a:t>
            </a:r>
            <a:r>
              <a:rPr lang="nl-BE" sz="2400" dirty="0" err="1"/>
              <a:t>science</a:t>
            </a:r>
            <a:endParaRPr lang="nl-BE" sz="24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Digital </a:t>
            </a:r>
            <a:r>
              <a:rPr lang="nl-BE" sz="2400" dirty="0" err="1"/>
              <a:t>creative</a:t>
            </a:r>
            <a:r>
              <a:rPr lang="nl-BE" sz="2400" dirty="0"/>
              <a:t> project in </a:t>
            </a:r>
            <a:r>
              <a:rPr lang="nl-BE" sz="2400" dirty="0" err="1"/>
              <a:t>communication</a:t>
            </a:r>
            <a:endParaRPr lang="nl-BE" sz="24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Digital </a:t>
            </a:r>
            <a:r>
              <a:rPr lang="nl-BE" sz="2400" dirty="0" err="1"/>
              <a:t>creative</a:t>
            </a:r>
            <a:r>
              <a:rPr lang="nl-BE" sz="2400" dirty="0"/>
              <a:t> project in product design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International </a:t>
            </a:r>
            <a:r>
              <a:rPr lang="nl-BE" sz="2400" dirty="0" err="1"/>
              <a:t>nursing</a:t>
            </a:r>
            <a:r>
              <a:rPr lang="nl-BE" sz="2400" dirty="0"/>
              <a:t> </a:t>
            </a:r>
            <a:r>
              <a:rPr lang="nl-BE" sz="2400" dirty="0" err="1"/>
              <a:t>programme</a:t>
            </a:r>
            <a:endParaRPr lang="nl-BE" sz="2400" dirty="0"/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 err="1"/>
              <a:t>Methodoglogy</a:t>
            </a:r>
            <a:r>
              <a:rPr lang="nl-BE" sz="2400" dirty="0"/>
              <a:t> in product design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New media &amp; </a:t>
            </a:r>
            <a:r>
              <a:rPr lang="nl-BE" sz="2400" dirty="0" err="1"/>
              <a:t>communication</a:t>
            </a:r>
            <a:r>
              <a:rPr lang="nl-BE" sz="2400" dirty="0"/>
              <a:t> </a:t>
            </a:r>
            <a:r>
              <a:rPr lang="nl-BE" sz="2400" dirty="0" err="1"/>
              <a:t>technology</a:t>
            </a:r>
            <a:r>
              <a:rPr lang="nl-BE" sz="2400" dirty="0"/>
              <a:t> : </a:t>
            </a:r>
            <a:r>
              <a:rPr lang="nl-BE" sz="2400" dirty="0" err="1"/>
              <a:t>infrastructure</a:t>
            </a:r>
            <a:r>
              <a:rPr lang="nl-BE" sz="2400" dirty="0"/>
              <a:t> </a:t>
            </a:r>
            <a:r>
              <a:rPr lang="nl-BE" sz="2400" dirty="0">
                <a:solidFill>
                  <a:schemeClr val="bg2"/>
                </a:solidFill>
              </a:rPr>
              <a:t>engineer foundations</a:t>
            </a: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7A689F3A-E9F1-41D4-87F0-F06082E671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15" y="893042"/>
            <a:ext cx="40846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17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7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20"/>
            <a:ext cx="9143999" cy="587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6021285"/>
            <a:ext cx="8065134" cy="0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957" y="0"/>
                </a:lnTo>
              </a:path>
            </a:pathLst>
          </a:custGeom>
          <a:ln w="9534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332" y="6052477"/>
            <a:ext cx="1296161" cy="5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3507"/>
            <a:ext cx="9144000" cy="408940"/>
          </a:xfrm>
          <a:custGeom>
            <a:avLst/>
            <a:gdLst/>
            <a:ahLst/>
            <a:cxnLst/>
            <a:rect l="l" t="t" r="r" b="b"/>
            <a:pathLst>
              <a:path w="9144000" h="408939">
                <a:moveTo>
                  <a:pt x="0" y="408597"/>
                </a:moveTo>
                <a:lnTo>
                  <a:pt x="9144000" y="408597"/>
                </a:lnTo>
                <a:lnTo>
                  <a:pt x="9144000" y="0"/>
                </a:lnTo>
                <a:lnTo>
                  <a:pt x="0" y="0"/>
                </a:lnTo>
                <a:lnTo>
                  <a:pt x="0" y="40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8894" y="3702367"/>
            <a:ext cx="655510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nl-BE" sz="2750" spc="200" dirty="0">
                <a:solidFill>
                  <a:srgbClr val="A6A6A6"/>
                </a:solidFill>
                <a:latin typeface="Trebuchet MS"/>
                <a:cs typeface="Trebuchet MS"/>
              </a:rPr>
              <a:t>The </a:t>
            </a:r>
            <a:r>
              <a:rPr lang="nl-BE" sz="2750" spc="200" dirty="0" err="1">
                <a:solidFill>
                  <a:srgbClr val="A6A6A6"/>
                </a:solidFill>
                <a:latin typeface="Trebuchet MS"/>
                <a:cs typeface="Trebuchet MS"/>
              </a:rPr>
              <a:t>future</a:t>
            </a:r>
            <a:r>
              <a:rPr lang="nl-BE" sz="2750" spc="200" dirty="0">
                <a:solidFill>
                  <a:srgbClr val="A6A6A6"/>
                </a:solidFill>
                <a:latin typeface="Trebuchet MS"/>
                <a:cs typeface="Trebuchet MS"/>
              </a:rPr>
              <a:t> of </a:t>
            </a:r>
            <a:r>
              <a:rPr lang="nl-BE" sz="2750" spc="200" dirty="0" err="1">
                <a:solidFill>
                  <a:srgbClr val="A6A6A6"/>
                </a:solidFill>
                <a:latin typeface="Trebuchet MS"/>
                <a:cs typeface="Trebuchet MS"/>
              </a:rPr>
              <a:t>work</a:t>
            </a:r>
            <a:r>
              <a:rPr lang="nl-BE" sz="2750" spc="200" dirty="0">
                <a:solidFill>
                  <a:srgbClr val="A6A6A6"/>
                </a:solidFill>
                <a:latin typeface="Trebuchet MS"/>
                <a:cs typeface="Trebuchet MS"/>
              </a:rPr>
              <a:t>?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1085</Words>
  <Application>Microsoft Office PowerPoint</Application>
  <PresentationFormat>On-screen Show (4:3)</PresentationFormat>
  <Paragraphs>159</Paragraphs>
  <Slides>58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 SKILLS 2020</vt:lpstr>
      <vt:lpstr>PowerPoint Presentation</vt:lpstr>
      <vt:lpstr>PowerPoint Presentation</vt:lpstr>
      <vt:lpstr>PowerPoint Presentation</vt:lpstr>
      <vt:lpstr>PowerPoint Presentation</vt:lpstr>
      <vt:lpstr>Business models are less durable than they  used to be</vt:lpstr>
      <vt:lpstr>Established companies should innovate in  their business models and overturn the  conventions in their industries before  others do</vt:lpstr>
      <vt:lpstr>PowerPoint Presentation</vt:lpstr>
      <vt:lpstr>PowerPoint Presentation</vt:lpstr>
      <vt:lpstr>PowerPoint Presentation</vt:lpstr>
      <vt:lpstr>PowerPoint Presentation</vt:lpstr>
      <vt:lpstr>THE CANDLE PROBLEM Introduction</vt:lpstr>
      <vt:lpstr>PowerPoint Presentation</vt:lpstr>
      <vt:lpstr>THE CANDLE PROBLEM 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Studies suggest that the psychological  approach individuals take when immersed  in a general multicultural environment may  provide a boost in integrative complexity.</vt:lpstr>
      <vt:lpstr>Integrative complexity deals with how  people process information. Some people may view things in simple  terms and some may view them in more  complex ways.</vt:lpstr>
      <vt:lpstr>PowerPoint Presentation</vt:lpstr>
      <vt:lpstr>PowerPoint Presentation</vt:lpstr>
      <vt:lpstr>PowerPoint Presentation</vt:lpstr>
      <vt:lpstr>Studies predict that active multicultural engagement  will increase integrative complexity and that this  increased complexity will produce more job offers.</vt:lpstr>
      <vt:lpstr>PowerPoint Presentation</vt:lpstr>
      <vt:lpstr>Integratively complex individuals are seen  as creative, open to new experiences and  able to bring seemingly unrelated ideas  together into meaningful wholes.</vt:lpstr>
      <vt:lpstr>PowerPoint Presentation</vt:lpstr>
      <vt:lpstr>Life expectancy at birth continues to  increase in EU countries, rising on average  by 3 months each year.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mobility becomes part of the new  normal.</vt:lpstr>
      <vt:lpstr>Analysts predict the global mobility will  continue to grow in volume in the coming  years.</vt:lpstr>
      <vt:lpstr>1970-1990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gd3</dc:creator>
  <cp:lastModifiedBy>RSEConferenceCentre</cp:lastModifiedBy>
  <cp:revision>3</cp:revision>
  <dcterms:created xsi:type="dcterms:W3CDTF">2017-11-21T09:02:55Z</dcterms:created>
  <dcterms:modified xsi:type="dcterms:W3CDTF">2017-11-30T10:14:14Z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2017-11-21T00:00:00Z</vt:filetime>
  </property>
</Properties>
</file>